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726" r:id="rId4"/>
  </p:sldMasterIdLst>
  <p:notesMasterIdLst>
    <p:notesMasterId r:id="rId28"/>
  </p:notesMasterIdLst>
  <p:handoutMasterIdLst>
    <p:handoutMasterId r:id="rId29"/>
  </p:handoutMasterIdLst>
  <p:sldIdLst>
    <p:sldId id="274" r:id="rId5"/>
    <p:sldId id="949" r:id="rId6"/>
    <p:sldId id="276" r:id="rId7"/>
    <p:sldId id="277" r:id="rId8"/>
    <p:sldId id="308" r:id="rId9"/>
    <p:sldId id="947" r:id="rId10"/>
    <p:sldId id="934" r:id="rId11"/>
    <p:sldId id="932" r:id="rId12"/>
    <p:sldId id="951" r:id="rId13"/>
    <p:sldId id="302" r:id="rId14"/>
    <p:sldId id="950" r:id="rId15"/>
    <p:sldId id="312" r:id="rId16"/>
    <p:sldId id="957" r:id="rId17"/>
    <p:sldId id="346" r:id="rId18"/>
    <p:sldId id="958" r:id="rId19"/>
    <p:sldId id="953" r:id="rId20"/>
    <p:sldId id="946" r:id="rId21"/>
    <p:sldId id="956" r:id="rId22"/>
    <p:sldId id="952" r:id="rId23"/>
    <p:sldId id="948" r:id="rId24"/>
    <p:sldId id="283" r:id="rId25"/>
    <p:sldId id="955" r:id="rId26"/>
    <p:sldId id="282"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059D22-4523-FCCD-722D-3BE05B7520F2}" name="Rainer, Danika [USA]" initials="R[" userId="S::553112@bah.com::ff1a8131-7216-4f21-97c5-1ab8512484f4" providerId="AD"/>
  <p188:author id="{A4FAB2CA-84B2-8954-2B09-A880BB4D7B9C}" name="Gruhin, Samantha [USA]" initials="GS[" userId="S::583106@bah.com::f93cf2fd-e48a-43c3-b44c-433facec4f19" providerId="AD"/>
  <p188:author id="{B69C6BFF-822E-486B-6B77-CDB25EC94080}" name="Alford, Brandi [USA]" initials="AB[" userId="S::566050@bah.com::e1ef45ba-f231-4f23-8fd0-d348ebe719e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chifalacqua, Jenna [USA]" initials="SJ[" lastIdx="12" clrIdx="0">
    <p:extLst>
      <p:ext uri="{19B8F6BF-5375-455C-9EA6-DF929625EA0E}">
        <p15:presenceInfo xmlns:p15="http://schemas.microsoft.com/office/powerpoint/2012/main" userId="S::595396@bah.com::c567083c-d99d-421d-a14a-e337bf2f10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871A"/>
    <a:srgbClr val="42D729"/>
    <a:srgbClr val="AAAAAA"/>
    <a:srgbClr val="E4E4E0"/>
    <a:srgbClr val="1A1A1A"/>
    <a:srgbClr val="13A3CE"/>
    <a:srgbClr val="A6A69F"/>
    <a:srgbClr val="3E4040"/>
    <a:srgbClr val="F05922"/>
    <a:srgbClr val="E4E4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89A68C-3160-68AE-224D-7E1CD1FB1B47}" v="5" dt="2023-10-16T16:55:31.481"/>
    <p1510:client id="{7E0A4CC3-8A5F-1F41-A856-1893DAC4B5AA}" v="4" dt="2023-10-16T15:38:00.476"/>
    <p1510:client id="{FFCBF7D2-FB0F-4174-A4F3-68B97AA4B468}" vWet="4" dt="2023-10-16T15:37:44.5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4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C649FF-1873-4266-AE50-BC03272A99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BD0FDA2-7DA2-4D08-A13F-0B12A8BAC4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30AAE9E-D115-4050-874D-8953853057AD}" type="datetimeFigureOut">
              <a:rPr lang="en-US" smtClean="0"/>
              <a:t>10/16/2023</a:t>
            </a:fld>
            <a:endParaRPr lang="en-US"/>
          </a:p>
        </p:txBody>
      </p:sp>
      <p:sp>
        <p:nvSpPr>
          <p:cNvPr id="4" name="Footer Placeholder 3">
            <a:extLst>
              <a:ext uri="{FF2B5EF4-FFF2-40B4-BE49-F238E27FC236}">
                <a16:creationId xmlns:a16="http://schemas.microsoft.com/office/drawing/2014/main" id="{81FC5C41-1030-4A8C-9355-F09E41E08C5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4AC6BC6-97BD-4454-8D87-04F1433669F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7E9443-36B1-4243-BFDD-BCADE6AC55CE}" type="slidenum">
              <a:rPr lang="en-US" smtClean="0"/>
              <a:t>‹#›</a:t>
            </a:fld>
            <a:endParaRPr lang="en-US"/>
          </a:p>
        </p:txBody>
      </p:sp>
    </p:spTree>
    <p:extLst>
      <p:ext uri="{BB962C8B-B14F-4D97-AF65-F5344CB8AC3E}">
        <p14:creationId xmlns:p14="http://schemas.microsoft.com/office/powerpoint/2010/main" val="11548626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EC589F-1C96-D840-9ED1-EDE535A61783}" type="datetimeFigureOut">
              <a:rPr lang="en-US" smtClean="0"/>
              <a:t>10/16/2023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17FAB5-3A79-8F4B-879D-D909101130C9}" type="slidenum">
              <a:rPr lang="en-US" smtClean="0"/>
              <a:t>‹#›</a:t>
            </a:fld>
            <a:endParaRPr lang="en-US"/>
          </a:p>
        </p:txBody>
      </p:sp>
    </p:spTree>
    <p:extLst>
      <p:ext uri="{BB962C8B-B14F-4D97-AF65-F5344CB8AC3E}">
        <p14:creationId xmlns:p14="http://schemas.microsoft.com/office/powerpoint/2010/main" val="162961329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17FAB5-3A79-8F4B-879D-D909101130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889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lang="en-US" b="0"/>
              <a:t>In the top right-hand corner of the Too Much to Lose homepage, you’ll find a big green box that says “Trending Topics.” This regularly updated webpage offers information about new and trending risky drug use topics to help Service members protect themselves and their careers. The Too Much to Lose team stays connected with the Services so they can continuously include topics on the Trending Topics webpage that are current and relevant. Some of the topics featured include rainbow fentanyl, fentanyl overdoses, Delta-8 THC, CBD cigarettes, hemp infused energy drinks, the latest dangerous opioid called Nitazenes, and information about new marijuana legalization laws. </a:t>
            </a:r>
          </a:p>
        </p:txBody>
      </p:sp>
      <p:sp>
        <p:nvSpPr>
          <p:cNvPr id="4" name="Slide Number Placeholder 3"/>
          <p:cNvSpPr>
            <a:spLocks noGrp="1"/>
          </p:cNvSpPr>
          <p:nvPr>
            <p:ph type="sldNum" sz="quarter" idx="5"/>
          </p:nvPr>
        </p:nvSpPr>
        <p:spPr/>
        <p:txBody>
          <a:bodyPr/>
          <a:lstStyle/>
          <a:p>
            <a:fld id="{8917FAB5-3A79-8F4B-879D-D909101130C9}" type="slidenum">
              <a:rPr lang="en-US" smtClean="0"/>
              <a:t>12</a:t>
            </a:fld>
            <a:endParaRPr lang="en-US"/>
          </a:p>
        </p:txBody>
      </p:sp>
    </p:spTree>
    <p:extLst>
      <p:ext uri="{BB962C8B-B14F-4D97-AF65-F5344CB8AC3E}">
        <p14:creationId xmlns:p14="http://schemas.microsoft.com/office/powerpoint/2010/main" val="2738006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chemeClr val="tx1"/>
              </a:buClr>
            </a:pPr>
            <a:r>
              <a:rPr lang="en-US"/>
              <a:t>There are numerous ways that professionals can use the Too Much to Lose campaign to support their risky drug use prevention efforts. There is actually a dedicated For Professionals section of the Too Much to Lose website where professionals like yourselves can find resources. </a:t>
            </a:r>
          </a:p>
          <a:p>
            <a:pPr lvl="0">
              <a:buClr>
                <a:schemeClr val="tx1"/>
              </a:buClr>
            </a:pPr>
            <a:endParaRPr lang="en-US"/>
          </a:p>
          <a:p>
            <a:pPr lvl="0">
              <a:buClr>
                <a:schemeClr val="tx1"/>
              </a:buClr>
            </a:pPr>
            <a:r>
              <a:rPr lang="en-US"/>
              <a:t>In that section, you’ll find the Too Much to Lose Campaign Toolkit, a one-stop-shop for all things related to the campaign. You can subscribe </a:t>
            </a:r>
            <a:r>
              <a:rPr lang="en-US" i="1"/>
              <a:t>The Bottom Line on Risky Drug Use</a:t>
            </a:r>
            <a:r>
              <a:rPr lang="en-US"/>
              <a:t> e-newsletter to get quarterly updates on the campaign and valuable resources sent directly to your inbox. </a:t>
            </a:r>
          </a:p>
        </p:txBody>
      </p:sp>
      <p:sp>
        <p:nvSpPr>
          <p:cNvPr id="4" name="Slide Number Placeholder 3"/>
          <p:cNvSpPr>
            <a:spLocks noGrp="1"/>
          </p:cNvSpPr>
          <p:nvPr>
            <p:ph type="sldNum" sz="quarter" idx="5"/>
          </p:nvPr>
        </p:nvSpPr>
        <p:spPr/>
        <p:txBody>
          <a:bodyPr/>
          <a:lstStyle/>
          <a:p>
            <a:fld id="{8917FAB5-3A79-8F4B-879D-D909101130C9}" type="slidenum">
              <a:rPr lang="en-US" smtClean="0"/>
              <a:t>13</a:t>
            </a:fld>
            <a:endParaRPr lang="en-US"/>
          </a:p>
        </p:txBody>
      </p:sp>
    </p:spTree>
    <p:extLst>
      <p:ext uri="{BB962C8B-B14F-4D97-AF65-F5344CB8AC3E}">
        <p14:creationId xmlns:p14="http://schemas.microsoft.com/office/powerpoint/2010/main" val="221253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lang="en-US"/>
              <a:t>Professionals can take advantage of the Too Much to Lose campaign’s free bulk print and promotional materials to get free campaign materials sent directly to you at your installation or command. Professionals can also use the ready-to-use social media messaging available to supplement your efforts in sharing educational resources with Service members. You can also link to the campaign on your website using the available graphics and HTML code. </a:t>
            </a:r>
          </a:p>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lang="en-US"/>
              <a:t> </a:t>
            </a:r>
          </a:p>
        </p:txBody>
      </p:sp>
      <p:sp>
        <p:nvSpPr>
          <p:cNvPr id="4" name="Slide Number Placeholder 3"/>
          <p:cNvSpPr>
            <a:spLocks noGrp="1"/>
          </p:cNvSpPr>
          <p:nvPr>
            <p:ph type="sldNum" sz="quarter" idx="5"/>
          </p:nvPr>
        </p:nvSpPr>
        <p:spPr/>
        <p:txBody>
          <a:bodyPr/>
          <a:lstStyle/>
          <a:p>
            <a:fld id="{8917FAB5-3A79-8F4B-879D-D909101130C9}" type="slidenum">
              <a:rPr lang="en-US" smtClean="0"/>
              <a:t>14</a:t>
            </a:fld>
            <a:endParaRPr lang="en-US"/>
          </a:p>
        </p:txBody>
      </p:sp>
    </p:spTree>
    <p:extLst>
      <p:ext uri="{BB962C8B-B14F-4D97-AF65-F5344CB8AC3E}">
        <p14:creationId xmlns:p14="http://schemas.microsoft.com/office/powerpoint/2010/main" val="886037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chemeClr val="tx1"/>
              </a:buClr>
            </a:pPr>
            <a:r>
              <a:rPr lang="en-US"/>
              <a:t>Professionals can also stream or download any of the Too Much to Lose videos including the Campaign Overview Video which offers an introduction to the campaign, and the campaign’s newest video which we’ll watch here, Drug Use: Risky, No Matter the Scenario (HIT PLAY IF YOUR SYTEM ALLOWS)</a:t>
            </a:r>
          </a:p>
        </p:txBody>
      </p:sp>
      <p:sp>
        <p:nvSpPr>
          <p:cNvPr id="4" name="Slide Number Placeholder 3"/>
          <p:cNvSpPr>
            <a:spLocks noGrp="1"/>
          </p:cNvSpPr>
          <p:nvPr>
            <p:ph type="sldNum" sz="quarter" idx="5"/>
          </p:nvPr>
        </p:nvSpPr>
        <p:spPr/>
        <p:txBody>
          <a:bodyPr/>
          <a:lstStyle/>
          <a:p>
            <a:fld id="{8917FAB5-3A79-8F4B-879D-D909101130C9}" type="slidenum">
              <a:rPr lang="en-US" smtClean="0"/>
              <a:t>15</a:t>
            </a:fld>
            <a:endParaRPr lang="en-US"/>
          </a:p>
        </p:txBody>
      </p:sp>
    </p:spTree>
    <p:extLst>
      <p:ext uri="{BB962C8B-B14F-4D97-AF65-F5344CB8AC3E}">
        <p14:creationId xmlns:p14="http://schemas.microsoft.com/office/powerpoint/2010/main" val="827332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chemeClr val="tx1"/>
              </a:buClr>
            </a:pPr>
            <a:r>
              <a:rPr lang="en-US"/>
              <a:t>On the Too Much to Lose website’s homepage, if you scroll down to the second horizontal section, you’ll find the Get the Truth on Risky Drug Use Knowledge Quiz. Service members can take this interactive quiz to understand what they may already know about risky drug use. Professionals may share this interactive resource to supplement their existing efforts. </a:t>
            </a:r>
          </a:p>
        </p:txBody>
      </p:sp>
      <p:sp>
        <p:nvSpPr>
          <p:cNvPr id="4" name="Slide Number Placeholder 3"/>
          <p:cNvSpPr>
            <a:spLocks noGrp="1"/>
          </p:cNvSpPr>
          <p:nvPr>
            <p:ph type="sldNum" sz="quarter" idx="5"/>
          </p:nvPr>
        </p:nvSpPr>
        <p:spPr/>
        <p:txBody>
          <a:bodyPr/>
          <a:lstStyle/>
          <a:p>
            <a:fld id="{8917FAB5-3A79-8F4B-879D-D909101130C9}" type="slidenum">
              <a:rPr lang="en-US" smtClean="0"/>
              <a:t>16</a:t>
            </a:fld>
            <a:endParaRPr lang="en-US"/>
          </a:p>
        </p:txBody>
      </p:sp>
    </p:spTree>
    <p:extLst>
      <p:ext uri="{BB962C8B-B14F-4D97-AF65-F5344CB8AC3E}">
        <p14:creationId xmlns:p14="http://schemas.microsoft.com/office/powerpoint/2010/main" val="3723263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lang="en-US"/>
              <a:t>Professionals can also utilize and share any of the available web articles on the Too Much to Lose website. Find articles like What’s the Deal with Fentanyl, which describes the side effects and risks of using prescription fentanyl; The Risks of Self-Medicating, which explains </a:t>
            </a:r>
            <a:r>
              <a:rPr lang="en-US" sz="1200">
                <a:effectLst/>
                <a:ea typeface="Calibri" panose="020F0502020204030204" pitchFamily="34" charset="0"/>
                <a:cs typeface="Times New Roman"/>
              </a:rPr>
              <a:t>what self-medicating is and the risks Service members may face if they self-medicate; Steer Clear from Vaping CBD, which explains the risks that Service members face if they vape CBD and gives examples of ways to decrease stress without using CBD; Sharing Meds is Riskier Than it Seems, which d</a:t>
            </a:r>
            <a:r>
              <a:rPr lang="en-US" sz="1200">
                <a:ea typeface="Calibri" panose="020F0502020204030204" pitchFamily="34" charset="0"/>
                <a:cs typeface="Times New Roman"/>
              </a:rPr>
              <a:t>escribes what it means to share prescription medication and the risks of sharing; or Eating Hemp: It’s Not Just Another Plant, which explains the DoD policy on eating hemp or using products made from hemp or that contain components of hemp which is prohibited for Service members.</a:t>
            </a:r>
          </a:p>
          <a:p>
            <a:pPr marL="457200" marR="0" lvl="1" indent="0" algn="l" defTabSz="914400" rtl="0" eaLnBrk="1" fontAlgn="auto" latinLnBrk="0" hangingPunct="1">
              <a:lnSpc>
                <a:spcPct val="100000"/>
              </a:lnSpc>
              <a:spcBef>
                <a:spcPts val="0"/>
              </a:spcBef>
              <a:spcAft>
                <a:spcPts val="0"/>
              </a:spcAft>
              <a:buClr>
                <a:schemeClr val="tx1"/>
              </a:buClr>
              <a:buSzTx/>
              <a:buFontTx/>
              <a:buNone/>
              <a:tabLst/>
              <a:defRPr/>
            </a:pPr>
            <a:endParaRPr lang="en-US" sz="1200">
              <a:effectLst/>
              <a:ea typeface="Calibri" panose="020F0502020204030204" pitchFamily="34" charset="0"/>
              <a:cs typeface="Times New Roman"/>
            </a:endParaRPr>
          </a:p>
          <a:p>
            <a:pPr lvl="1">
              <a:buClr>
                <a:schemeClr val="tx1"/>
              </a:buClr>
            </a:pPr>
            <a:endParaRPr lang="en-US"/>
          </a:p>
        </p:txBody>
      </p:sp>
      <p:sp>
        <p:nvSpPr>
          <p:cNvPr id="4" name="Slide Number Placeholder 3"/>
          <p:cNvSpPr>
            <a:spLocks noGrp="1"/>
          </p:cNvSpPr>
          <p:nvPr>
            <p:ph type="sldNum" sz="quarter" idx="5"/>
          </p:nvPr>
        </p:nvSpPr>
        <p:spPr/>
        <p:txBody>
          <a:bodyPr/>
          <a:lstStyle/>
          <a:p>
            <a:fld id="{8917FAB5-3A79-8F4B-879D-D909101130C9}" type="slidenum">
              <a:rPr lang="en-US" smtClean="0"/>
              <a:t>17</a:t>
            </a:fld>
            <a:endParaRPr lang="en-US"/>
          </a:p>
        </p:txBody>
      </p:sp>
    </p:spTree>
    <p:extLst>
      <p:ext uri="{BB962C8B-B14F-4D97-AF65-F5344CB8AC3E}">
        <p14:creationId xmlns:p14="http://schemas.microsoft.com/office/powerpoint/2010/main" val="299926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Professionals can also view/print/disseminate any of the Too Much to Lose downloadable resources (posters, infographics, and fact sheets), many of which are also available on the free bulk ordering I mentioned earlier. These three materials here are examples of the many pieces available. </a:t>
            </a:r>
          </a:p>
          <a:p>
            <a:endParaRPr lang="en-US"/>
          </a:p>
        </p:txBody>
      </p:sp>
      <p:sp>
        <p:nvSpPr>
          <p:cNvPr id="4" name="Slide Number Placeholder 3"/>
          <p:cNvSpPr>
            <a:spLocks noGrp="1"/>
          </p:cNvSpPr>
          <p:nvPr>
            <p:ph type="sldNum" sz="quarter" idx="5"/>
          </p:nvPr>
        </p:nvSpPr>
        <p:spPr/>
        <p:txBody>
          <a:bodyPr/>
          <a:lstStyle/>
          <a:p>
            <a:fld id="{8917FAB5-3A79-8F4B-879D-D909101130C9}" type="slidenum">
              <a:rPr lang="en-US" smtClean="0"/>
              <a:t>18</a:t>
            </a:fld>
            <a:endParaRPr lang="en-US"/>
          </a:p>
        </p:txBody>
      </p:sp>
    </p:spTree>
    <p:extLst>
      <p:ext uri="{BB962C8B-B14F-4D97-AF65-F5344CB8AC3E}">
        <p14:creationId xmlns:p14="http://schemas.microsoft.com/office/powerpoint/2010/main" val="2947868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Too Much to Lose team wouldn’t be successful without the feedback and collaboration they have with the Services and professionals. They want to hear from you to understand how you may be using the campaigns to work with Service members. Please reach out to them with any questions, requests for information, or new ideas for specific resources.</a:t>
            </a:r>
          </a:p>
          <a:p>
            <a:endParaRPr lang="en-US"/>
          </a:p>
        </p:txBody>
      </p:sp>
      <p:sp>
        <p:nvSpPr>
          <p:cNvPr id="4" name="Slide Number Placeholder 3"/>
          <p:cNvSpPr>
            <a:spLocks noGrp="1"/>
          </p:cNvSpPr>
          <p:nvPr>
            <p:ph type="sldNum" sz="quarter" idx="5"/>
          </p:nvPr>
        </p:nvSpPr>
        <p:spPr/>
        <p:txBody>
          <a:bodyPr/>
          <a:lstStyle/>
          <a:p>
            <a:fld id="{8917FAB5-3A79-8F4B-879D-D909101130C9}" type="slidenum">
              <a:rPr lang="en-US" smtClean="0"/>
              <a:t>20</a:t>
            </a:fld>
            <a:endParaRPr lang="en-US"/>
          </a:p>
        </p:txBody>
      </p:sp>
    </p:spTree>
    <p:extLst>
      <p:ext uri="{BB962C8B-B14F-4D97-AF65-F5344CB8AC3E}">
        <p14:creationId xmlns:p14="http://schemas.microsoft.com/office/powerpoint/2010/main" val="3196962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17FAB5-3A79-8F4B-879D-D909101130C9}" type="slidenum">
              <a:rPr lang="en-US" smtClean="0"/>
              <a:t>22</a:t>
            </a:fld>
            <a:endParaRPr lang="en-US"/>
          </a:p>
        </p:txBody>
      </p:sp>
    </p:spTree>
    <p:extLst>
      <p:ext uri="{BB962C8B-B14F-4D97-AF65-F5344CB8AC3E}">
        <p14:creationId xmlns:p14="http://schemas.microsoft.com/office/powerpoint/2010/main" val="3744410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we will be going through some information about the DoD’s Too Much to Lose </a:t>
            </a:r>
            <a:r>
              <a:rPr lang="en-US" b="0">
                <a:cs typeface="Arial"/>
              </a:rPr>
              <a:t>campaign </a:t>
            </a:r>
            <a:r>
              <a:rPr lang="en-US"/>
              <a:t>and its available resources. </a:t>
            </a:r>
          </a:p>
          <a:p>
            <a:endParaRPr lang="en-US"/>
          </a:p>
          <a:p>
            <a:r>
              <a:rPr lang="en-US"/>
              <a:t>DISCLAIMER: The views expressed in this presentation are my own and do not necessarily reflect that of the DoD or the government. </a:t>
            </a:r>
          </a:p>
          <a:p>
            <a:endParaRPr lang="en-US"/>
          </a:p>
        </p:txBody>
      </p:sp>
      <p:sp>
        <p:nvSpPr>
          <p:cNvPr id="4" name="Slide Number Placeholder 3"/>
          <p:cNvSpPr>
            <a:spLocks noGrp="1"/>
          </p:cNvSpPr>
          <p:nvPr>
            <p:ph type="sldNum" sz="quarter" idx="5"/>
          </p:nvPr>
        </p:nvSpPr>
        <p:spPr/>
        <p:txBody>
          <a:bodyPr/>
          <a:lstStyle/>
          <a:p>
            <a:fld id="{8917FAB5-3A79-8F4B-879D-D909101130C9}" type="slidenum">
              <a:rPr lang="en-US" smtClean="0"/>
              <a:t>2</a:t>
            </a:fld>
            <a:endParaRPr lang="en-US"/>
          </a:p>
        </p:txBody>
      </p:sp>
    </p:spTree>
    <p:extLst>
      <p:ext uri="{BB962C8B-B14F-4D97-AF65-F5344CB8AC3E}">
        <p14:creationId xmlns:p14="http://schemas.microsoft.com/office/powerpoint/2010/main" val="1396073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Arial"/>
              </a:rPr>
              <a:t>Some background on Too Much to Lose here. Too Much to Lose is the DoD’s campaign that addresses prescription drug misuse and illicit and prohibited drug use including marijuana, CBD, and hemp. It launched in September 2020. There was no prior DoD campaign that addressed risky drug use. The campaign’s goals are to: </a:t>
            </a:r>
            <a:endParaRPr lang="en-US"/>
          </a:p>
          <a:p>
            <a:pPr marL="171450" indent="-171450" fontAlgn="base">
              <a:buFont typeface="Arial" panose="020B0604020202020204" pitchFamily="34" charset="0"/>
              <a:buChar char="•"/>
            </a:pPr>
            <a:r>
              <a:rPr lang="en-US"/>
              <a:t>Inform Service members on the facts and risks related to prescription drug misuse and </a:t>
            </a:r>
            <a:r>
              <a:rPr lang="en-US">
                <a:cs typeface="Arial"/>
              </a:rPr>
              <a:t>illicit and prohibited drug use including marijuana, CBD, and hemp </a:t>
            </a:r>
            <a:r>
              <a:rPr lang="en-US"/>
              <a:t>that can impact their health, career, and overall well-being</a:t>
            </a:r>
          </a:p>
          <a:p>
            <a:pPr marL="171450" indent="-171450" fontAlgn="base">
              <a:buFont typeface="Arial" panose="020B0604020202020204" pitchFamily="34" charset="0"/>
              <a:buChar char="•"/>
            </a:pPr>
            <a:r>
              <a:rPr lang="en-US"/>
              <a:t>Provide Service members information and tools so they can be informed about prescription drugs and substances that may be commonly found in their communities, but illegal or prohibited for them to use</a:t>
            </a:r>
            <a:endParaRPr lang="en-US">
              <a:cs typeface="Arial"/>
            </a:endParaRPr>
          </a:p>
          <a:p>
            <a:pPr marL="171450" indent="-171450" fontAlgn="base">
              <a:buFont typeface="Arial" panose="020B0604020202020204" pitchFamily="34" charset="0"/>
              <a:buChar char="•"/>
            </a:pPr>
            <a:r>
              <a:rPr lang="en-US"/>
              <a:t>Provide friends and loved ones with the information they need to support a Service member who may be struggling with risky drug use</a:t>
            </a:r>
            <a:endParaRPr lang="en-US">
              <a:cs typeface="Arial"/>
            </a:endParaRPr>
          </a:p>
          <a:p>
            <a:pPr marL="171450" indent="-171450" fontAlgn="base">
              <a:buFont typeface="Arial" panose="020B0604020202020204" pitchFamily="34" charset="0"/>
              <a:buChar char="•"/>
            </a:pPr>
            <a:r>
              <a:rPr lang="en-US"/>
              <a:t>Support professionals such as health educators and those providing alcohol and drug prevention efforts at military commands worldwide, in their mission to educate Service members about prescription drug misuse and illicit and prohibited drug use</a:t>
            </a:r>
            <a:endParaRPr lang="en-US">
              <a:cs typeface="Arial"/>
            </a:endParaRPr>
          </a:p>
          <a:p>
            <a:endParaRPr lang="en-US" b="1" u="sng"/>
          </a:p>
        </p:txBody>
      </p:sp>
      <p:sp>
        <p:nvSpPr>
          <p:cNvPr id="4" name="Slide Number Placeholder 3"/>
          <p:cNvSpPr>
            <a:spLocks noGrp="1"/>
          </p:cNvSpPr>
          <p:nvPr>
            <p:ph type="sldNum" sz="quarter" idx="5"/>
          </p:nvPr>
        </p:nvSpPr>
        <p:spPr/>
        <p:txBody>
          <a:bodyPr/>
          <a:lstStyle/>
          <a:p>
            <a:fld id="{8917FAB5-3A79-8F4B-879D-D909101130C9}" type="slidenum">
              <a:rPr lang="en-US" smtClean="0"/>
              <a:t>4</a:t>
            </a:fld>
            <a:endParaRPr lang="en-US"/>
          </a:p>
        </p:txBody>
      </p:sp>
    </p:spTree>
    <p:extLst>
      <p:ext uri="{BB962C8B-B14F-4D97-AF65-F5344CB8AC3E}">
        <p14:creationId xmlns:p14="http://schemas.microsoft.com/office/powerpoint/2010/main" val="168568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why is risky drug use important to address? We know that risky drug use threatens military readiness, discipline, and resilience. Service members are exposed to unique challenges such as deployment, combat, time away from family, and generally increased stress that may cause them to turn to risky drug use to cope. Risky drug use can lead to a lower ability to learn information, react quickly, and make decisions, an overall decrease in order and security, unplanned loss of personnel, and an increase of risk of injury for self and others.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17FAB5-3A79-8F4B-879D-D909101130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715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Too Much to Lose mentions “prescription drug misuse,” it means using drugs without following a health care provider’s directions such as taking more at a time or more often than prescribed, taking someone else’s prescription drug, or using medication for any reason other than why it was prescribed. </a:t>
            </a:r>
          </a:p>
          <a:p>
            <a:endParaRPr lang="en-US"/>
          </a:p>
          <a:p>
            <a:r>
              <a:rPr lang="en-US"/>
              <a:t>In the military space, we know that the most commonly misused prescription drugs include opioids, ADHD medications, prescription weight loss medications (to meet military standards), stimulants, and depressants. The most common reasons a Service member may misuse prescription drugs are to manage pain, maintain readiness like staying awake to stand watch or falling asleep, and to cope with life. </a:t>
            </a:r>
          </a:p>
        </p:txBody>
      </p:sp>
      <p:sp>
        <p:nvSpPr>
          <p:cNvPr id="4" name="Slide Number Placeholder 3"/>
          <p:cNvSpPr>
            <a:spLocks noGrp="1"/>
          </p:cNvSpPr>
          <p:nvPr>
            <p:ph type="sldNum" sz="quarter" idx="5"/>
          </p:nvPr>
        </p:nvSpPr>
        <p:spPr/>
        <p:txBody>
          <a:bodyPr/>
          <a:lstStyle/>
          <a:p>
            <a:fld id="{8917FAB5-3A79-8F4B-879D-D909101130C9}" type="slidenum">
              <a:rPr lang="en-US" smtClean="0"/>
              <a:t>6</a:t>
            </a:fld>
            <a:endParaRPr lang="en-US"/>
          </a:p>
        </p:txBody>
      </p:sp>
    </p:spTree>
    <p:extLst>
      <p:ext uri="{BB962C8B-B14F-4D97-AF65-F5344CB8AC3E}">
        <p14:creationId xmlns:p14="http://schemas.microsoft.com/office/powerpoint/2010/main" val="3254454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Knowing the difference between marijuana, CBD, and hemp is a crucial part of Too Much to Lose. When the campaign mentions marijuana, it means cannabis plants with more than 0.3% Delta-9 THC by dry weight. Marijuana produces a high, can sometimes create psychological or physical dependence, and can be smoked, vaped and eaten. Cannabidiol, also known as CBD, is a chemical compound in hemp and marijuana. It should not produce a high, but CBD products are not regulated and could have some amounts of THC in them. When the campaign mentions hemp, it means cannabis plants with less than 0.3% Delta-9 THC by dry weight. Hemp should not produce a high but THC levels are not regulated. Hemp is used to produce materials like rope, clothing, lotions and shampoos, and food products. Tetrahydrocannabinol, also known as THC, is the chemical compound in hemp and marijuana which, in high enough quantities, produces a high. THC is found in edibles, weed or pot, and vape oils. Notable products of hemp include Delta-8 THC and Delta-9 THC. </a:t>
            </a:r>
          </a:p>
          <a:p>
            <a:endParaRPr lang="en-US"/>
          </a:p>
        </p:txBody>
      </p:sp>
      <p:sp>
        <p:nvSpPr>
          <p:cNvPr id="4" name="Slide Number Placeholder 3"/>
          <p:cNvSpPr>
            <a:spLocks noGrp="1"/>
          </p:cNvSpPr>
          <p:nvPr>
            <p:ph type="sldNum" sz="quarter" idx="5"/>
          </p:nvPr>
        </p:nvSpPr>
        <p:spPr/>
        <p:txBody>
          <a:bodyPr/>
          <a:lstStyle/>
          <a:p>
            <a:fld id="{8917FAB5-3A79-8F4B-879D-D909101130C9}" type="slidenum">
              <a:rPr lang="en-US" smtClean="0"/>
              <a:t>7</a:t>
            </a:fld>
            <a:endParaRPr lang="en-US"/>
          </a:p>
        </p:txBody>
      </p:sp>
    </p:spTree>
    <p:extLst>
      <p:ext uri="{BB962C8B-B14F-4D97-AF65-F5344CB8AC3E}">
        <p14:creationId xmlns:p14="http://schemas.microsoft.com/office/powerpoint/2010/main" val="190283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discussing risky drug use within the military setting, it’s important to be aware of the DoD drug policy. The DoD prohibits the use, possession, and distribution of marijuana in any form, including for medical use. It prohibits Service members from using products made or derived from hemp, no matter the claimed or actual THC levels, and that includes CBD. The only exceptions to that rule are durable hemp goods like rope or clothing and FDA-approved cannabinoid medications for which a Service member has a valid prescription. Other DoD and Service-level policies also address prescription drugs to ensure Service members understand misuse and some Services have zero tolerance policies surrounding substance use. </a:t>
            </a:r>
          </a:p>
        </p:txBody>
      </p:sp>
      <p:sp>
        <p:nvSpPr>
          <p:cNvPr id="4" name="Slide Number Placeholder 3"/>
          <p:cNvSpPr>
            <a:spLocks noGrp="1"/>
          </p:cNvSpPr>
          <p:nvPr>
            <p:ph type="sldNum" sz="quarter" idx="5"/>
          </p:nvPr>
        </p:nvSpPr>
        <p:spPr/>
        <p:txBody>
          <a:bodyPr/>
          <a:lstStyle/>
          <a:p>
            <a:fld id="{8917FAB5-3A79-8F4B-879D-D909101130C9}" type="slidenum">
              <a:rPr lang="en-US" smtClean="0"/>
              <a:t>8</a:t>
            </a:fld>
            <a:endParaRPr lang="en-US"/>
          </a:p>
        </p:txBody>
      </p:sp>
    </p:spTree>
    <p:extLst>
      <p:ext uri="{BB962C8B-B14F-4D97-AF65-F5344CB8AC3E}">
        <p14:creationId xmlns:p14="http://schemas.microsoft.com/office/powerpoint/2010/main" val="1572977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Too Much to Lose was created to meet Service members where they are. It supports the </a:t>
            </a:r>
            <a:r>
              <a:rPr lang="en-US" sz="1200">
                <a:latin typeface="Arial"/>
                <a:cs typeface="Arial"/>
              </a:rPr>
              <a:t>DoD’s efforts to build and sustain a ready and resilient force by providing resources and information to Service members so they can use prescription drugs as prescribed and avoid illicit and prohibited substances. The campaign is a resource for all Service members regardless of age, rank, Component or Service branch. This is because the risk factors for risky drug use can vary across a Service member’s career. The Too Much to Lose website is established in a .org webspace instead of .mil due to topic sensitivity and anyone can access the site on any device 24/7. The campaign resources are available to all Service members, professionals, family, and friends – it is not a TRICARE program and is not tied to TRICARE benefits.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17FAB5-3A79-8F4B-879D-D909101130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383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visit the Too Much to Lose website, you’ll find that it’s divided into multiple sections. You can access each section from the homepage. The first section is called “Prescription Drug Facts” where one would find information about the types of prescription drugs and why each of them might be used. In “Understanding Prescription Drug Misuse” one can find articles on different types of prescription drug misuse, how misuse happens, and how Service members can protect themselves. In the “Marijuana, CBD &amp; Hemp Facts” section, there are articles with answers to questions on marijuana, CBD and hemp. The “What Could I Lose” section has tips on how Service members can protect their career, health and relationships. The last section, “What Can I Do” has resources Service members can check out before misuse happens so they can stay safe and find and give support.</a:t>
            </a:r>
          </a:p>
        </p:txBody>
      </p:sp>
      <p:sp>
        <p:nvSpPr>
          <p:cNvPr id="4" name="Slide Number Placeholder 3"/>
          <p:cNvSpPr>
            <a:spLocks noGrp="1"/>
          </p:cNvSpPr>
          <p:nvPr>
            <p:ph type="sldNum" sz="quarter" idx="5"/>
          </p:nvPr>
        </p:nvSpPr>
        <p:spPr/>
        <p:txBody>
          <a:bodyPr/>
          <a:lstStyle/>
          <a:p>
            <a:fld id="{8917FAB5-3A79-8F4B-879D-D909101130C9}" type="slidenum">
              <a:rPr lang="en-US" smtClean="0"/>
              <a:t>11</a:t>
            </a:fld>
            <a:endParaRPr lang="en-US"/>
          </a:p>
        </p:txBody>
      </p:sp>
    </p:spTree>
    <p:extLst>
      <p:ext uri="{BB962C8B-B14F-4D97-AF65-F5344CB8AC3E}">
        <p14:creationId xmlns:p14="http://schemas.microsoft.com/office/powerpoint/2010/main" val="11004173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ED79E38-9C62-0945-BA2F-6BADC113F447}"/>
              </a:ext>
            </a:extLst>
          </p:cNvPr>
          <p:cNvSpPr/>
          <p:nvPr userDrawn="1"/>
        </p:nvSpPr>
        <p:spPr>
          <a:xfrm>
            <a:off x="0" y="6610022"/>
            <a:ext cx="9143999" cy="247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5">
            <a:extLst>
              <a:ext uri="{FF2B5EF4-FFF2-40B4-BE49-F238E27FC236}">
                <a16:creationId xmlns:a16="http://schemas.microsoft.com/office/drawing/2014/main" id="{6CD0CAE6-2CD5-5C46-BE1F-1E322E1C1D28}"/>
              </a:ext>
            </a:extLst>
          </p:cNvPr>
          <p:cNvSpPr>
            <a:spLocks noGrp="1"/>
          </p:cNvSpPr>
          <p:nvPr>
            <p:ph type="title" hasCustomPrompt="1"/>
          </p:nvPr>
        </p:nvSpPr>
        <p:spPr>
          <a:xfrm>
            <a:off x="2182122" y="2286388"/>
            <a:ext cx="6275121" cy="2186525"/>
          </a:xfrm>
          <a:noFill/>
        </p:spPr>
        <p:txBody>
          <a:bodyPr anchor="ctr">
            <a:noAutofit/>
          </a:bodyPr>
          <a:lstStyle>
            <a:lvl1pPr algn="l">
              <a:lnSpc>
                <a:spcPct val="100000"/>
              </a:lnSpc>
              <a:defRPr sz="5400">
                <a:solidFill>
                  <a:schemeClr val="tx1"/>
                </a:solidFill>
              </a:defRPr>
            </a:lvl1pPr>
          </a:lstStyle>
          <a:p>
            <a:r>
              <a:rPr lang="en-US"/>
              <a:t>presentation template</a:t>
            </a:r>
          </a:p>
        </p:txBody>
      </p:sp>
      <p:sp>
        <p:nvSpPr>
          <p:cNvPr id="40" name="Text Placeholder 2">
            <a:extLst>
              <a:ext uri="{FF2B5EF4-FFF2-40B4-BE49-F238E27FC236}">
                <a16:creationId xmlns:a16="http://schemas.microsoft.com/office/drawing/2014/main" id="{6E93FAD8-D5BB-A642-B797-ABC74E7649EF}"/>
              </a:ext>
            </a:extLst>
          </p:cNvPr>
          <p:cNvSpPr>
            <a:spLocks noGrp="1"/>
          </p:cNvSpPr>
          <p:nvPr>
            <p:ph type="body" idx="1" hasCustomPrompt="1"/>
          </p:nvPr>
        </p:nvSpPr>
        <p:spPr>
          <a:xfrm>
            <a:off x="2182122" y="4492845"/>
            <a:ext cx="6275122" cy="873140"/>
          </a:xfrm>
          <a:noFill/>
        </p:spPr>
        <p:txBody>
          <a:bodyPr anchor="t">
            <a:normAutofit/>
          </a:bodyPr>
          <a:lstStyle>
            <a:lvl1pPr marL="0" indent="0" algn="l">
              <a:spcBef>
                <a:spcPts val="0"/>
              </a:spcBef>
              <a:buNone/>
              <a:defRPr sz="1600" b="0" spc="100" normalizeH="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Too Much to Lose Prescription Drug Misuse &amp; Illicit Drug Use Campaign </a:t>
            </a:r>
          </a:p>
        </p:txBody>
      </p:sp>
      <p:sp>
        <p:nvSpPr>
          <p:cNvPr id="41" name="Text Placeholder 2">
            <a:extLst>
              <a:ext uri="{FF2B5EF4-FFF2-40B4-BE49-F238E27FC236}">
                <a16:creationId xmlns:a16="http://schemas.microsoft.com/office/drawing/2014/main" id="{74B759F4-B191-244C-925C-121D588D5260}"/>
              </a:ext>
            </a:extLst>
          </p:cNvPr>
          <p:cNvSpPr>
            <a:spLocks noGrp="1"/>
          </p:cNvSpPr>
          <p:nvPr>
            <p:ph type="body" idx="10" hasCustomPrompt="1"/>
          </p:nvPr>
        </p:nvSpPr>
        <p:spPr>
          <a:xfrm>
            <a:off x="2182121" y="5746907"/>
            <a:ext cx="2551803" cy="501651"/>
          </a:xfrm>
          <a:noFill/>
        </p:spPr>
        <p:txBody>
          <a:bodyPr anchor="ctr">
            <a:normAutofit/>
          </a:bodyPr>
          <a:lstStyle>
            <a:lvl1pPr marL="0" indent="0" algn="l">
              <a:buNone/>
              <a:defRPr sz="1200" b="0" spc="50" normalizeH="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Last updated: March 2021</a:t>
            </a:r>
          </a:p>
        </p:txBody>
      </p:sp>
      <p:sp>
        <p:nvSpPr>
          <p:cNvPr id="12" name="Rectangle 11">
            <a:extLst>
              <a:ext uri="{FF2B5EF4-FFF2-40B4-BE49-F238E27FC236}">
                <a16:creationId xmlns:a16="http://schemas.microsoft.com/office/drawing/2014/main" id="{4CAA6A5E-E024-46CB-A28D-2E0C7DB6094E}"/>
              </a:ext>
            </a:extLst>
          </p:cNvPr>
          <p:cNvSpPr/>
          <p:nvPr userDrawn="1"/>
        </p:nvSpPr>
        <p:spPr>
          <a:xfrm>
            <a:off x="1" y="0"/>
            <a:ext cx="1707584" cy="68710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8A7CABE-D644-4AAD-B0FB-57BA9B1F09FD}"/>
              </a:ext>
            </a:extLst>
          </p:cNvPr>
          <p:cNvPicPr>
            <a:picLocks noChangeAspect="1"/>
          </p:cNvPicPr>
          <p:nvPr userDrawn="1"/>
        </p:nvPicPr>
        <p:blipFill>
          <a:blip r:embed="rId2">
            <a:alphaModFix amt="3000"/>
          </a:blip>
          <a:stretch>
            <a:fillRect/>
          </a:stretch>
        </p:blipFill>
        <p:spPr>
          <a:xfrm>
            <a:off x="-353198" y="342633"/>
            <a:ext cx="2247342" cy="1695495"/>
          </a:xfrm>
          <a:prstGeom prst="rect">
            <a:avLst/>
          </a:prstGeom>
        </p:spPr>
      </p:pic>
      <p:pic>
        <p:nvPicPr>
          <p:cNvPr id="16" name="Picture 15">
            <a:extLst>
              <a:ext uri="{FF2B5EF4-FFF2-40B4-BE49-F238E27FC236}">
                <a16:creationId xmlns:a16="http://schemas.microsoft.com/office/drawing/2014/main" id="{D8B22BF3-0E23-4D98-8A0D-529B6E2168BA}"/>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r="39324" b="22970"/>
          <a:stretch/>
        </p:blipFill>
        <p:spPr>
          <a:xfrm>
            <a:off x="379375" y="5205369"/>
            <a:ext cx="1727982" cy="1655026"/>
          </a:xfrm>
          <a:prstGeom prst="rect">
            <a:avLst/>
          </a:prstGeom>
        </p:spPr>
      </p:pic>
      <p:pic>
        <p:nvPicPr>
          <p:cNvPr id="17" name="Picture 16">
            <a:extLst>
              <a:ext uri="{FF2B5EF4-FFF2-40B4-BE49-F238E27FC236}">
                <a16:creationId xmlns:a16="http://schemas.microsoft.com/office/drawing/2014/main" id="{96E48762-3E04-40A1-8788-AFAA64CC2C68}"/>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l="37968" b="40451"/>
          <a:stretch/>
        </p:blipFill>
        <p:spPr>
          <a:xfrm>
            <a:off x="-712035" y="6031853"/>
            <a:ext cx="1158694" cy="839171"/>
          </a:xfrm>
          <a:prstGeom prst="rect">
            <a:avLst/>
          </a:prstGeom>
        </p:spPr>
      </p:pic>
      <p:pic>
        <p:nvPicPr>
          <p:cNvPr id="18" name="Picture 17">
            <a:extLst>
              <a:ext uri="{FF2B5EF4-FFF2-40B4-BE49-F238E27FC236}">
                <a16:creationId xmlns:a16="http://schemas.microsoft.com/office/drawing/2014/main" id="{289CB499-D33E-449F-9AB8-233C64F9540E}"/>
              </a:ext>
            </a:extLst>
          </p:cNvPr>
          <p:cNvPicPr>
            <a:picLocks noChangeAspect="1"/>
          </p:cNvPicPr>
          <p:nvPr userDrawn="1"/>
        </p:nvPicPr>
        <p:blipFill>
          <a:blip r:embed="rId2">
            <a:alphaModFix amt="3000"/>
          </a:blip>
          <a:stretch>
            <a:fillRect/>
          </a:stretch>
        </p:blipFill>
        <p:spPr>
          <a:xfrm>
            <a:off x="-2694229" y="1436354"/>
            <a:ext cx="2032379" cy="1533317"/>
          </a:xfrm>
          <a:prstGeom prst="rect">
            <a:avLst/>
          </a:prstGeom>
        </p:spPr>
      </p:pic>
      <p:pic>
        <p:nvPicPr>
          <p:cNvPr id="19" name="Picture 18">
            <a:extLst>
              <a:ext uri="{FF2B5EF4-FFF2-40B4-BE49-F238E27FC236}">
                <a16:creationId xmlns:a16="http://schemas.microsoft.com/office/drawing/2014/main" id="{F4DE787B-0AD2-4654-9DA9-558B7AC2D6A8}"/>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l="55334"/>
          <a:stretch/>
        </p:blipFill>
        <p:spPr>
          <a:xfrm>
            <a:off x="-712034" y="2367738"/>
            <a:ext cx="1272046" cy="2148573"/>
          </a:xfrm>
          <a:prstGeom prst="rect">
            <a:avLst/>
          </a:prstGeom>
        </p:spPr>
      </p:pic>
      <p:pic>
        <p:nvPicPr>
          <p:cNvPr id="20" name="Picture 19">
            <a:extLst>
              <a:ext uri="{FF2B5EF4-FFF2-40B4-BE49-F238E27FC236}">
                <a16:creationId xmlns:a16="http://schemas.microsoft.com/office/drawing/2014/main" id="{C31FDFEF-B228-4214-AE11-1D6367076E75}"/>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l="84365"/>
          <a:stretch/>
        </p:blipFill>
        <p:spPr>
          <a:xfrm>
            <a:off x="-712034" y="958526"/>
            <a:ext cx="292038" cy="1409212"/>
          </a:xfrm>
          <a:prstGeom prst="rect">
            <a:avLst/>
          </a:prstGeom>
        </p:spPr>
      </p:pic>
      <p:pic>
        <p:nvPicPr>
          <p:cNvPr id="21" name="Picture 20">
            <a:extLst>
              <a:ext uri="{FF2B5EF4-FFF2-40B4-BE49-F238E27FC236}">
                <a16:creationId xmlns:a16="http://schemas.microsoft.com/office/drawing/2014/main" id="{93AB0BBA-79E0-42C7-A97D-CD9B93F309D5}"/>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l="34365"/>
          <a:stretch/>
        </p:blipFill>
        <p:spPr>
          <a:xfrm>
            <a:off x="-712034" y="4526944"/>
            <a:ext cx="1225979" cy="1409212"/>
          </a:xfrm>
          <a:prstGeom prst="rect">
            <a:avLst/>
          </a:prstGeom>
        </p:spPr>
      </p:pic>
      <p:pic>
        <p:nvPicPr>
          <p:cNvPr id="22" name="Picture 21">
            <a:extLst>
              <a:ext uri="{FF2B5EF4-FFF2-40B4-BE49-F238E27FC236}">
                <a16:creationId xmlns:a16="http://schemas.microsoft.com/office/drawing/2014/main" id="{F74A90C9-035B-40F9-9D49-9599733AB7AC}"/>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r="29098"/>
          <a:stretch/>
        </p:blipFill>
        <p:spPr>
          <a:xfrm>
            <a:off x="513945" y="2038128"/>
            <a:ext cx="1593412" cy="1695495"/>
          </a:xfrm>
          <a:prstGeom prst="rect">
            <a:avLst/>
          </a:prstGeom>
        </p:spPr>
      </p:pic>
      <p:pic>
        <p:nvPicPr>
          <p:cNvPr id="23" name="Picture 22">
            <a:extLst>
              <a:ext uri="{FF2B5EF4-FFF2-40B4-BE49-F238E27FC236}">
                <a16:creationId xmlns:a16="http://schemas.microsoft.com/office/drawing/2014/main" id="{A0C221DA-4234-4390-9923-5FD132AB1995}"/>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r="21853"/>
          <a:stretch/>
        </p:blipFill>
        <p:spPr>
          <a:xfrm>
            <a:off x="647676" y="3796156"/>
            <a:ext cx="1459681" cy="1409212"/>
          </a:xfrm>
          <a:prstGeom prst="rect">
            <a:avLst/>
          </a:prstGeom>
        </p:spPr>
      </p:pic>
      <p:pic>
        <p:nvPicPr>
          <p:cNvPr id="24" name="Picture 23">
            <a:extLst>
              <a:ext uri="{FF2B5EF4-FFF2-40B4-BE49-F238E27FC236}">
                <a16:creationId xmlns:a16="http://schemas.microsoft.com/office/drawing/2014/main" id="{8862AA71-5F0E-43E6-8CFD-C2E0F4083B39}"/>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l="79366" t="38187"/>
          <a:stretch/>
        </p:blipFill>
        <p:spPr>
          <a:xfrm>
            <a:off x="-709836" y="13024"/>
            <a:ext cx="385420" cy="871074"/>
          </a:xfrm>
          <a:prstGeom prst="rect">
            <a:avLst/>
          </a:prstGeom>
        </p:spPr>
      </p:pic>
      <p:pic>
        <p:nvPicPr>
          <p:cNvPr id="25" name="Picture 24">
            <a:extLst>
              <a:ext uri="{FF2B5EF4-FFF2-40B4-BE49-F238E27FC236}">
                <a16:creationId xmlns:a16="http://schemas.microsoft.com/office/drawing/2014/main" id="{C66C0DDE-D81F-4654-9E07-EC8F0EE63E10}"/>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t="81996" r="16957" b="2057"/>
          <a:stretch/>
        </p:blipFill>
        <p:spPr>
          <a:xfrm>
            <a:off x="-257619" y="0"/>
            <a:ext cx="2364976" cy="342633"/>
          </a:xfrm>
          <a:prstGeom prst="rect">
            <a:avLst/>
          </a:prstGeom>
        </p:spPr>
      </p:pic>
      <p:pic>
        <p:nvPicPr>
          <p:cNvPr id="26" name="Picture 25">
            <a:extLst>
              <a:ext uri="{FF2B5EF4-FFF2-40B4-BE49-F238E27FC236}">
                <a16:creationId xmlns:a16="http://schemas.microsoft.com/office/drawing/2014/main" id="{0157DD59-4D7A-41E8-8352-D16C18C3C1B0}"/>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r="86859"/>
          <a:stretch/>
        </p:blipFill>
        <p:spPr>
          <a:xfrm>
            <a:off x="1861898" y="62534"/>
            <a:ext cx="245459" cy="1409212"/>
          </a:xfrm>
          <a:prstGeom prst="rect">
            <a:avLst/>
          </a:prstGeom>
        </p:spPr>
      </p:pic>
    </p:spTree>
    <p:extLst>
      <p:ext uri="{BB962C8B-B14F-4D97-AF65-F5344CB8AC3E}">
        <p14:creationId xmlns:p14="http://schemas.microsoft.com/office/powerpoint/2010/main" val="404159251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3" y="1279526"/>
            <a:ext cx="3786514" cy="823912"/>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720718" y="1279526"/>
            <a:ext cx="3795822" cy="823912"/>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Title 6">
            <a:extLst>
              <a:ext uri="{FF2B5EF4-FFF2-40B4-BE49-F238E27FC236}">
                <a16:creationId xmlns:a16="http://schemas.microsoft.com/office/drawing/2014/main" id="{9F06A1A4-2ABB-C441-A460-C319039DCD14}"/>
              </a:ext>
            </a:extLst>
          </p:cNvPr>
          <p:cNvSpPr>
            <a:spLocks noGrp="1"/>
          </p:cNvSpPr>
          <p:nvPr>
            <p:ph type="title"/>
          </p:nvPr>
        </p:nvSpPr>
        <p:spPr/>
        <p:txBody>
          <a:bodyPr/>
          <a:lstStyle/>
          <a:p>
            <a:r>
              <a:rPr lang="en-US"/>
              <a:t>Click to edit Master title style</a:t>
            </a:r>
          </a:p>
        </p:txBody>
      </p:sp>
      <p:sp>
        <p:nvSpPr>
          <p:cNvPr id="12" name="Content Placeholder 5">
            <a:extLst>
              <a:ext uri="{FF2B5EF4-FFF2-40B4-BE49-F238E27FC236}">
                <a16:creationId xmlns:a16="http://schemas.microsoft.com/office/drawing/2014/main" id="{CE86FE29-4BA7-5D4F-9C7A-64AD18B1A2D9}"/>
              </a:ext>
            </a:extLst>
          </p:cNvPr>
          <p:cNvSpPr>
            <a:spLocks noGrp="1"/>
          </p:cNvSpPr>
          <p:nvPr>
            <p:ph sz="quarter" idx="15"/>
          </p:nvPr>
        </p:nvSpPr>
        <p:spPr>
          <a:xfrm>
            <a:off x="621355" y="2113167"/>
            <a:ext cx="3795002" cy="4026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06DC5677-96B7-E642-9523-FAB49D269462}"/>
              </a:ext>
            </a:extLst>
          </p:cNvPr>
          <p:cNvSpPr>
            <a:spLocks noGrp="1"/>
          </p:cNvSpPr>
          <p:nvPr>
            <p:ph sz="quarter" idx="16"/>
          </p:nvPr>
        </p:nvSpPr>
        <p:spPr>
          <a:xfrm>
            <a:off x="4720703" y="2113167"/>
            <a:ext cx="3795002" cy="4026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E70257A0-F6CC-5947-A506-F395735223F0}"/>
              </a:ext>
            </a:extLst>
          </p:cNvPr>
          <p:cNvCxnSpPr>
            <a:cxnSpLocks/>
          </p:cNvCxnSpPr>
          <p:nvPr userDrawn="1"/>
        </p:nvCxnSpPr>
        <p:spPr>
          <a:xfrm>
            <a:off x="4572000" y="1574787"/>
            <a:ext cx="0" cy="4291175"/>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417B068A-409E-5C42-9E67-68D67072D143}"/>
              </a:ext>
            </a:extLst>
          </p:cNvPr>
          <p:cNvSpPr>
            <a:spLocks noGrp="1"/>
          </p:cNvSpPr>
          <p:nvPr>
            <p:ph type="ftr" sz="quarter" idx="17"/>
          </p:nvPr>
        </p:nvSpPr>
        <p:spPr/>
        <p:txBody>
          <a:bodyPr/>
          <a:lstStyle/>
          <a:p>
            <a:r>
              <a:rPr lang="en-US"/>
              <a:t>footer</a:t>
            </a:r>
          </a:p>
        </p:txBody>
      </p:sp>
      <p:sp>
        <p:nvSpPr>
          <p:cNvPr id="8" name="Slide Number Placeholder 7">
            <a:extLst>
              <a:ext uri="{FF2B5EF4-FFF2-40B4-BE49-F238E27FC236}">
                <a16:creationId xmlns:a16="http://schemas.microsoft.com/office/drawing/2014/main" id="{EF32E37C-B0DF-1D41-83A1-E138EBB37BEB}"/>
              </a:ext>
            </a:extLst>
          </p:cNvPr>
          <p:cNvSpPr>
            <a:spLocks noGrp="1"/>
          </p:cNvSpPr>
          <p:nvPr>
            <p:ph type="sldNum" sz="quarter" idx="18"/>
          </p:nvPr>
        </p:nvSpPr>
        <p:spPr/>
        <p:txBody>
          <a:bodyPr/>
          <a:lstStyle/>
          <a:p>
            <a:fld id="{650F9FC7-BB00-1A4A-94E9-B3E00BC894DB}" type="slidenum">
              <a:rPr lang="en-US" smtClean="0"/>
              <a:pPr/>
              <a:t>‹#›</a:t>
            </a:fld>
            <a:endParaRPr lang="en-US"/>
          </a:p>
        </p:txBody>
      </p:sp>
    </p:spTree>
    <p:extLst>
      <p:ext uri="{BB962C8B-B14F-4D97-AF65-F5344CB8AC3E}">
        <p14:creationId xmlns:p14="http://schemas.microsoft.com/office/powerpoint/2010/main" val="194720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23AB0AAE-634F-414D-A7FC-580D59BE84C7}"/>
              </a:ext>
            </a:extLst>
          </p:cNvPr>
          <p:cNvSpPr>
            <a:spLocks noGrp="1"/>
          </p:cNvSpPr>
          <p:nvPr>
            <p:ph sz="quarter" idx="14"/>
          </p:nvPr>
        </p:nvSpPr>
        <p:spPr>
          <a:xfrm>
            <a:off x="628649" y="1279525"/>
            <a:ext cx="3901263" cy="4863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E0D046F5-6F6F-A34C-B300-5E150300A4B8}"/>
              </a:ext>
            </a:extLst>
          </p:cNvPr>
          <p:cNvSpPr>
            <a:spLocks noGrp="1"/>
          </p:cNvSpPr>
          <p:nvPr>
            <p:ph sz="quarter" idx="15"/>
          </p:nvPr>
        </p:nvSpPr>
        <p:spPr>
          <a:xfrm>
            <a:off x="4684142" y="1279524"/>
            <a:ext cx="3831208" cy="37888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F48DF61-DEEB-1D45-B24F-B2BF92003263}"/>
              </a:ext>
            </a:extLst>
          </p:cNvPr>
          <p:cNvSpPr>
            <a:spLocks noGrp="1"/>
          </p:cNvSpPr>
          <p:nvPr>
            <p:ph type="title"/>
          </p:nvPr>
        </p:nvSpPr>
        <p:spPr/>
        <p:txBody>
          <a:bodyPr/>
          <a:lstStyle/>
          <a:p>
            <a:r>
              <a:rPr lang="en-US"/>
              <a:t>Click to edit Master title style</a:t>
            </a:r>
          </a:p>
        </p:txBody>
      </p:sp>
      <p:sp>
        <p:nvSpPr>
          <p:cNvPr id="7" name="Text Placeholder 12">
            <a:extLst>
              <a:ext uri="{FF2B5EF4-FFF2-40B4-BE49-F238E27FC236}">
                <a16:creationId xmlns:a16="http://schemas.microsoft.com/office/drawing/2014/main" id="{F6E845BF-F8DC-0649-9F14-75783D666092}"/>
              </a:ext>
            </a:extLst>
          </p:cNvPr>
          <p:cNvSpPr>
            <a:spLocks noGrp="1"/>
          </p:cNvSpPr>
          <p:nvPr>
            <p:ph type="body" sz="quarter" idx="16"/>
          </p:nvPr>
        </p:nvSpPr>
        <p:spPr>
          <a:xfrm>
            <a:off x="4684140" y="5091685"/>
            <a:ext cx="3831208" cy="1047932"/>
          </a:xfrm>
        </p:spPr>
        <p:txBody>
          <a:bodyPr anchor="ctr">
            <a:normAutofit/>
          </a:bodyPr>
          <a:lstStyle>
            <a:lvl1pPr marL="0" indent="0">
              <a:buNone/>
              <a:defRPr sz="800" i="1" spc="50" baseline="0">
                <a:latin typeface="+mn-lt"/>
              </a:defRPr>
            </a:lvl1pPr>
            <a:lvl2pPr marL="457200" indent="0">
              <a:buNone/>
              <a:defRPr/>
            </a:lvl2pPr>
            <a:lvl7pPr marL="171450" indent="-171450">
              <a:buFont typeface="Arial" panose="020B0604020202020204" pitchFamily="34" charset="0"/>
              <a:buChar char="•"/>
              <a:defRPr/>
            </a:lvl7pPr>
          </a:lstStyle>
          <a:p>
            <a:pPr lvl="0"/>
            <a:r>
              <a:rPr lang="en-US"/>
              <a:t>Click to edit Master text styles</a:t>
            </a:r>
          </a:p>
        </p:txBody>
      </p:sp>
      <p:sp>
        <p:nvSpPr>
          <p:cNvPr id="5" name="Footer Placeholder 4">
            <a:extLst>
              <a:ext uri="{FF2B5EF4-FFF2-40B4-BE49-F238E27FC236}">
                <a16:creationId xmlns:a16="http://schemas.microsoft.com/office/drawing/2014/main" id="{555BC840-21D8-1C4F-98E5-A09065132E83}"/>
              </a:ext>
            </a:extLst>
          </p:cNvPr>
          <p:cNvSpPr>
            <a:spLocks noGrp="1"/>
          </p:cNvSpPr>
          <p:nvPr>
            <p:ph type="ftr" sz="quarter" idx="17"/>
          </p:nvPr>
        </p:nvSpPr>
        <p:spPr/>
        <p:txBody>
          <a:bodyPr/>
          <a:lstStyle/>
          <a:p>
            <a:r>
              <a:rPr lang="en-US"/>
              <a:t>footer</a:t>
            </a:r>
          </a:p>
        </p:txBody>
      </p:sp>
      <p:sp>
        <p:nvSpPr>
          <p:cNvPr id="6" name="Slide Number Placeholder 5">
            <a:extLst>
              <a:ext uri="{FF2B5EF4-FFF2-40B4-BE49-F238E27FC236}">
                <a16:creationId xmlns:a16="http://schemas.microsoft.com/office/drawing/2014/main" id="{CD9AC904-188C-E740-B64D-4E68476B7BD7}"/>
              </a:ext>
            </a:extLst>
          </p:cNvPr>
          <p:cNvSpPr>
            <a:spLocks noGrp="1"/>
          </p:cNvSpPr>
          <p:nvPr>
            <p:ph type="sldNum" sz="quarter" idx="18"/>
          </p:nvPr>
        </p:nvSpPr>
        <p:spPr/>
        <p:txBody>
          <a:bodyPr/>
          <a:lstStyle/>
          <a:p>
            <a:fld id="{650F9FC7-BB00-1A4A-94E9-B3E00BC894DB}" type="slidenum">
              <a:rPr lang="en-US" smtClean="0"/>
              <a:pPr/>
              <a:t>‹#›</a:t>
            </a:fld>
            <a:endParaRPr lang="en-US"/>
          </a:p>
        </p:txBody>
      </p:sp>
    </p:spTree>
    <p:extLst>
      <p:ext uri="{BB962C8B-B14F-4D97-AF65-F5344CB8AC3E}">
        <p14:creationId xmlns:p14="http://schemas.microsoft.com/office/powerpoint/2010/main" val="4230254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Images (Right)">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23AB0AAE-634F-414D-A7FC-580D59BE84C7}"/>
              </a:ext>
            </a:extLst>
          </p:cNvPr>
          <p:cNvSpPr>
            <a:spLocks noGrp="1"/>
          </p:cNvSpPr>
          <p:nvPr>
            <p:ph sz="quarter" idx="14"/>
          </p:nvPr>
        </p:nvSpPr>
        <p:spPr>
          <a:xfrm>
            <a:off x="628649" y="1273162"/>
            <a:ext cx="2931676" cy="48833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F48DF61-DEEB-1D45-B24F-B2BF92003263}"/>
              </a:ext>
            </a:extLst>
          </p:cNvPr>
          <p:cNvSpPr>
            <a:spLocks noGrp="1"/>
          </p:cNvSpPr>
          <p:nvPr>
            <p:ph type="title"/>
          </p:nvPr>
        </p:nvSpPr>
        <p:spPr/>
        <p:txBody>
          <a:bodyPr/>
          <a:lstStyle/>
          <a:p>
            <a:r>
              <a:rPr lang="en-US"/>
              <a:t>Click to edit Master title style</a:t>
            </a:r>
          </a:p>
        </p:txBody>
      </p:sp>
      <p:sp>
        <p:nvSpPr>
          <p:cNvPr id="16" name="Content Placeholder 11">
            <a:extLst>
              <a:ext uri="{FF2B5EF4-FFF2-40B4-BE49-F238E27FC236}">
                <a16:creationId xmlns:a16="http://schemas.microsoft.com/office/drawing/2014/main" id="{91E298DB-6AAC-7046-A5F7-F87E68A92F4B}"/>
              </a:ext>
            </a:extLst>
          </p:cNvPr>
          <p:cNvSpPr>
            <a:spLocks noGrp="1"/>
          </p:cNvSpPr>
          <p:nvPr>
            <p:ph sz="quarter" idx="28"/>
          </p:nvPr>
        </p:nvSpPr>
        <p:spPr>
          <a:xfrm>
            <a:off x="6209894" y="3803536"/>
            <a:ext cx="2305456" cy="2353016"/>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1">
            <a:extLst>
              <a:ext uri="{FF2B5EF4-FFF2-40B4-BE49-F238E27FC236}">
                <a16:creationId xmlns:a16="http://schemas.microsoft.com/office/drawing/2014/main" id="{68250710-5511-2048-B21B-A20172A64970}"/>
              </a:ext>
            </a:extLst>
          </p:cNvPr>
          <p:cNvSpPr>
            <a:spLocks noGrp="1"/>
          </p:cNvSpPr>
          <p:nvPr>
            <p:ph sz="quarter" idx="29"/>
          </p:nvPr>
        </p:nvSpPr>
        <p:spPr>
          <a:xfrm>
            <a:off x="6209894" y="1273162"/>
            <a:ext cx="2305456" cy="2353016"/>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11">
            <a:extLst>
              <a:ext uri="{FF2B5EF4-FFF2-40B4-BE49-F238E27FC236}">
                <a16:creationId xmlns:a16="http://schemas.microsoft.com/office/drawing/2014/main" id="{03784423-FDCC-8C4C-85AC-96FDC67ECFFB}"/>
              </a:ext>
            </a:extLst>
          </p:cNvPr>
          <p:cNvSpPr>
            <a:spLocks noGrp="1"/>
          </p:cNvSpPr>
          <p:nvPr>
            <p:ph sz="quarter" idx="30"/>
          </p:nvPr>
        </p:nvSpPr>
        <p:spPr>
          <a:xfrm>
            <a:off x="3746094" y="3803536"/>
            <a:ext cx="2305456" cy="2353016"/>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11">
            <a:extLst>
              <a:ext uri="{FF2B5EF4-FFF2-40B4-BE49-F238E27FC236}">
                <a16:creationId xmlns:a16="http://schemas.microsoft.com/office/drawing/2014/main" id="{BB03AFBA-8A8F-684D-851E-946FE1E215A0}"/>
              </a:ext>
            </a:extLst>
          </p:cNvPr>
          <p:cNvSpPr>
            <a:spLocks noGrp="1"/>
          </p:cNvSpPr>
          <p:nvPr>
            <p:ph sz="quarter" idx="31"/>
          </p:nvPr>
        </p:nvSpPr>
        <p:spPr>
          <a:xfrm>
            <a:off x="3746094" y="1273162"/>
            <a:ext cx="2305456" cy="2353016"/>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6772FF0-6607-9843-BC0A-82677F12C3B0}"/>
              </a:ext>
            </a:extLst>
          </p:cNvPr>
          <p:cNvSpPr>
            <a:spLocks noGrp="1"/>
          </p:cNvSpPr>
          <p:nvPr>
            <p:ph type="ftr" sz="quarter" idx="32"/>
          </p:nvPr>
        </p:nvSpPr>
        <p:spPr/>
        <p:txBody>
          <a:bodyPr/>
          <a:lstStyle/>
          <a:p>
            <a:r>
              <a:rPr lang="en-US"/>
              <a:t>footer</a:t>
            </a:r>
          </a:p>
        </p:txBody>
      </p:sp>
      <p:sp>
        <p:nvSpPr>
          <p:cNvPr id="6" name="Slide Number Placeholder 5">
            <a:extLst>
              <a:ext uri="{FF2B5EF4-FFF2-40B4-BE49-F238E27FC236}">
                <a16:creationId xmlns:a16="http://schemas.microsoft.com/office/drawing/2014/main" id="{500188D6-4631-F142-94E0-634FE4EA4734}"/>
              </a:ext>
            </a:extLst>
          </p:cNvPr>
          <p:cNvSpPr>
            <a:spLocks noGrp="1"/>
          </p:cNvSpPr>
          <p:nvPr>
            <p:ph type="sldNum" sz="quarter" idx="33"/>
          </p:nvPr>
        </p:nvSpPr>
        <p:spPr/>
        <p:txBody>
          <a:bodyPr/>
          <a:lstStyle/>
          <a:p>
            <a:fld id="{650F9FC7-BB00-1A4A-94E9-B3E00BC894DB}" type="slidenum">
              <a:rPr lang="en-US" smtClean="0"/>
              <a:pPr/>
              <a:t>‹#›</a:t>
            </a:fld>
            <a:endParaRPr lang="en-US"/>
          </a:p>
        </p:txBody>
      </p:sp>
    </p:spTree>
    <p:extLst>
      <p:ext uri="{BB962C8B-B14F-4D97-AF65-F5344CB8AC3E}">
        <p14:creationId xmlns:p14="http://schemas.microsoft.com/office/powerpoint/2010/main" val="3464930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Images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8DF61-DEEB-1D45-B24F-B2BF92003263}"/>
              </a:ext>
            </a:extLst>
          </p:cNvPr>
          <p:cNvSpPr>
            <a:spLocks noGrp="1"/>
          </p:cNvSpPr>
          <p:nvPr>
            <p:ph type="title"/>
          </p:nvPr>
        </p:nvSpPr>
        <p:spPr/>
        <p:txBody>
          <a:bodyPr/>
          <a:lstStyle/>
          <a:p>
            <a:r>
              <a:rPr lang="en-US"/>
              <a:t>Click to edit Master title style</a:t>
            </a:r>
          </a:p>
        </p:txBody>
      </p:sp>
      <p:sp>
        <p:nvSpPr>
          <p:cNvPr id="13" name="Content Placeholder 11">
            <a:extLst>
              <a:ext uri="{FF2B5EF4-FFF2-40B4-BE49-F238E27FC236}">
                <a16:creationId xmlns:a16="http://schemas.microsoft.com/office/drawing/2014/main" id="{E9A83FEF-7ADC-5147-A8BC-06190914AC3C}"/>
              </a:ext>
            </a:extLst>
          </p:cNvPr>
          <p:cNvSpPr>
            <a:spLocks noGrp="1"/>
          </p:cNvSpPr>
          <p:nvPr>
            <p:ph sz="quarter" idx="14"/>
          </p:nvPr>
        </p:nvSpPr>
        <p:spPr>
          <a:xfrm>
            <a:off x="5582041" y="1273162"/>
            <a:ext cx="2931676" cy="48833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1">
            <a:extLst>
              <a:ext uri="{FF2B5EF4-FFF2-40B4-BE49-F238E27FC236}">
                <a16:creationId xmlns:a16="http://schemas.microsoft.com/office/drawing/2014/main" id="{39F2AFD6-90A4-8B44-9767-7D000078D500}"/>
              </a:ext>
            </a:extLst>
          </p:cNvPr>
          <p:cNvSpPr>
            <a:spLocks noGrp="1"/>
          </p:cNvSpPr>
          <p:nvPr>
            <p:ph sz="quarter" idx="28"/>
          </p:nvPr>
        </p:nvSpPr>
        <p:spPr>
          <a:xfrm>
            <a:off x="3094083" y="3803536"/>
            <a:ext cx="2305456" cy="2353016"/>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1">
            <a:extLst>
              <a:ext uri="{FF2B5EF4-FFF2-40B4-BE49-F238E27FC236}">
                <a16:creationId xmlns:a16="http://schemas.microsoft.com/office/drawing/2014/main" id="{3AEFF15E-3B87-8A43-ACD4-4291D8B6FAE9}"/>
              </a:ext>
            </a:extLst>
          </p:cNvPr>
          <p:cNvSpPr>
            <a:spLocks noGrp="1"/>
          </p:cNvSpPr>
          <p:nvPr>
            <p:ph sz="quarter" idx="29"/>
          </p:nvPr>
        </p:nvSpPr>
        <p:spPr>
          <a:xfrm>
            <a:off x="3094083" y="1273162"/>
            <a:ext cx="2305456" cy="2353016"/>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1">
            <a:extLst>
              <a:ext uri="{FF2B5EF4-FFF2-40B4-BE49-F238E27FC236}">
                <a16:creationId xmlns:a16="http://schemas.microsoft.com/office/drawing/2014/main" id="{B7A65B18-FCCD-B249-8326-D1A15BB133A3}"/>
              </a:ext>
            </a:extLst>
          </p:cNvPr>
          <p:cNvSpPr>
            <a:spLocks noGrp="1"/>
          </p:cNvSpPr>
          <p:nvPr>
            <p:ph sz="quarter" idx="30"/>
          </p:nvPr>
        </p:nvSpPr>
        <p:spPr>
          <a:xfrm>
            <a:off x="630283" y="3803536"/>
            <a:ext cx="2305456" cy="2353016"/>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11">
            <a:extLst>
              <a:ext uri="{FF2B5EF4-FFF2-40B4-BE49-F238E27FC236}">
                <a16:creationId xmlns:a16="http://schemas.microsoft.com/office/drawing/2014/main" id="{FFF4599C-6A2C-BF43-B60A-10A6D6BB1CAC}"/>
              </a:ext>
            </a:extLst>
          </p:cNvPr>
          <p:cNvSpPr>
            <a:spLocks noGrp="1"/>
          </p:cNvSpPr>
          <p:nvPr>
            <p:ph sz="quarter" idx="31"/>
          </p:nvPr>
        </p:nvSpPr>
        <p:spPr>
          <a:xfrm>
            <a:off x="630283" y="1273162"/>
            <a:ext cx="2305456" cy="2353016"/>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FF961FB-FDE5-704B-8AA9-740E68AA3B2F}"/>
              </a:ext>
            </a:extLst>
          </p:cNvPr>
          <p:cNvSpPr>
            <a:spLocks noGrp="1"/>
          </p:cNvSpPr>
          <p:nvPr>
            <p:ph type="ftr" sz="quarter" idx="32"/>
          </p:nvPr>
        </p:nvSpPr>
        <p:spPr/>
        <p:txBody>
          <a:bodyPr/>
          <a:lstStyle/>
          <a:p>
            <a:r>
              <a:rPr lang="en-US"/>
              <a:t>footer</a:t>
            </a:r>
          </a:p>
        </p:txBody>
      </p:sp>
      <p:sp>
        <p:nvSpPr>
          <p:cNvPr id="6" name="Slide Number Placeholder 5">
            <a:extLst>
              <a:ext uri="{FF2B5EF4-FFF2-40B4-BE49-F238E27FC236}">
                <a16:creationId xmlns:a16="http://schemas.microsoft.com/office/drawing/2014/main" id="{E0595713-4C4B-B94F-AECB-184F1E907A8D}"/>
              </a:ext>
            </a:extLst>
          </p:cNvPr>
          <p:cNvSpPr>
            <a:spLocks noGrp="1"/>
          </p:cNvSpPr>
          <p:nvPr>
            <p:ph type="sldNum" sz="quarter" idx="33"/>
          </p:nvPr>
        </p:nvSpPr>
        <p:spPr/>
        <p:txBody>
          <a:bodyPr/>
          <a:lstStyle/>
          <a:p>
            <a:fld id="{650F9FC7-BB00-1A4A-94E9-B3E00BC894DB}" type="slidenum">
              <a:rPr lang="en-US" smtClean="0"/>
              <a:pPr/>
              <a:t>‹#›</a:t>
            </a:fld>
            <a:endParaRPr lang="en-US"/>
          </a:p>
        </p:txBody>
      </p:sp>
    </p:spTree>
    <p:extLst>
      <p:ext uri="{BB962C8B-B14F-4D97-AF65-F5344CB8AC3E}">
        <p14:creationId xmlns:p14="http://schemas.microsoft.com/office/powerpoint/2010/main" val="3731101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99F8926F-862A-D34D-A4E6-A975E46BF7EB}"/>
              </a:ext>
            </a:extLst>
          </p:cNvPr>
          <p:cNvSpPr>
            <a:spLocks noGrp="1"/>
          </p:cNvSpPr>
          <p:nvPr>
            <p:ph type="ftr" sz="quarter" idx="10"/>
          </p:nvPr>
        </p:nvSpPr>
        <p:spPr/>
        <p:txBody>
          <a:bodyPr/>
          <a:lstStyle/>
          <a:p>
            <a:r>
              <a:rPr lang="en-US"/>
              <a:t>footer</a:t>
            </a:r>
          </a:p>
        </p:txBody>
      </p:sp>
      <p:sp>
        <p:nvSpPr>
          <p:cNvPr id="7" name="Slide Number Placeholder 6">
            <a:extLst>
              <a:ext uri="{FF2B5EF4-FFF2-40B4-BE49-F238E27FC236}">
                <a16:creationId xmlns:a16="http://schemas.microsoft.com/office/drawing/2014/main" id="{2CB75A2C-802A-3C45-BE12-0416A44F7A1A}"/>
              </a:ext>
            </a:extLst>
          </p:cNvPr>
          <p:cNvSpPr>
            <a:spLocks noGrp="1"/>
          </p:cNvSpPr>
          <p:nvPr>
            <p:ph type="sldNum" sz="quarter" idx="11"/>
          </p:nvPr>
        </p:nvSpPr>
        <p:spPr/>
        <p:txBody>
          <a:bodyPr/>
          <a:lstStyle/>
          <a:p>
            <a:fld id="{650F9FC7-BB00-1A4A-94E9-B3E00BC894DB}" type="slidenum">
              <a:rPr lang="en-US" smtClean="0"/>
              <a:pPr/>
              <a:t>‹#›</a:t>
            </a:fld>
            <a:endParaRPr lang="en-US"/>
          </a:p>
        </p:txBody>
      </p:sp>
      <p:sp>
        <p:nvSpPr>
          <p:cNvPr id="17" name="Title 1">
            <a:extLst>
              <a:ext uri="{FF2B5EF4-FFF2-40B4-BE49-F238E27FC236}">
                <a16:creationId xmlns:a16="http://schemas.microsoft.com/office/drawing/2014/main" id="{0F1160CD-8F17-6010-2DBC-D33DB36A6CB6}"/>
              </a:ext>
            </a:extLst>
          </p:cNvPr>
          <p:cNvSpPr>
            <a:spLocks noGrp="1"/>
          </p:cNvSpPr>
          <p:nvPr>
            <p:ph type="title" hasCustomPrompt="1"/>
          </p:nvPr>
        </p:nvSpPr>
        <p:spPr>
          <a:xfrm>
            <a:off x="628650" y="341828"/>
            <a:ext cx="6087836" cy="914400"/>
          </a:xfrm>
        </p:spPr>
        <p:txBody>
          <a:bodyPr/>
          <a:lstStyle/>
          <a:p>
            <a:r>
              <a:rPr lang="en-US"/>
              <a:t>references</a:t>
            </a:r>
          </a:p>
        </p:txBody>
      </p:sp>
      <p:sp>
        <p:nvSpPr>
          <p:cNvPr id="18" name="Text Placeholder 2">
            <a:extLst>
              <a:ext uri="{FF2B5EF4-FFF2-40B4-BE49-F238E27FC236}">
                <a16:creationId xmlns:a16="http://schemas.microsoft.com/office/drawing/2014/main" id="{62DC9596-F586-C024-59E0-FACFE0BA58E2}"/>
              </a:ext>
            </a:extLst>
          </p:cNvPr>
          <p:cNvSpPr>
            <a:spLocks noGrp="1"/>
          </p:cNvSpPr>
          <p:nvPr>
            <p:ph idx="1" hasCustomPrompt="1"/>
          </p:nvPr>
        </p:nvSpPr>
        <p:spPr>
          <a:xfrm>
            <a:off x="628650" y="1270894"/>
            <a:ext cx="6087836" cy="4866406"/>
          </a:xfrm>
          <a:prstGeom prst="rect">
            <a:avLst/>
          </a:prstGeom>
        </p:spPr>
        <p:txBody>
          <a:bodyPr vert="horz" lIns="91440" tIns="45720" rIns="91440" bIns="45720" rtlCol="0">
            <a:normAutofit/>
          </a:bodyPr>
          <a:lstStyle>
            <a:lvl1pPr>
              <a:defRPr sz="1000">
                <a:solidFill>
                  <a:schemeClr val="tx1"/>
                </a:solidFill>
              </a:defRPr>
            </a:lvl1pPr>
            <a:lvl7pPr>
              <a:defRPr>
                <a:solidFill>
                  <a:schemeClr val="tx1"/>
                </a:solidFill>
              </a:defRPr>
            </a:lvl7pPr>
          </a:lstStyle>
          <a:p>
            <a:pPr lvl="0"/>
            <a:r>
              <a:rPr lang="en-US"/>
              <a:t>Click to add text</a:t>
            </a:r>
          </a:p>
        </p:txBody>
      </p:sp>
      <p:grpSp>
        <p:nvGrpSpPr>
          <p:cNvPr id="48" name="Group 47">
            <a:extLst>
              <a:ext uri="{FF2B5EF4-FFF2-40B4-BE49-F238E27FC236}">
                <a16:creationId xmlns:a16="http://schemas.microsoft.com/office/drawing/2014/main" id="{BCBC5F1A-FD51-854C-ED29-F48B24453145}"/>
              </a:ext>
            </a:extLst>
          </p:cNvPr>
          <p:cNvGrpSpPr/>
          <p:nvPr userDrawn="1"/>
        </p:nvGrpSpPr>
        <p:grpSpPr>
          <a:xfrm>
            <a:off x="7238229" y="-429361"/>
            <a:ext cx="4417377" cy="6850417"/>
            <a:chOff x="6522304" y="49510"/>
            <a:chExt cx="4417377" cy="6850417"/>
          </a:xfrm>
        </p:grpSpPr>
        <p:sp>
          <p:nvSpPr>
            <p:cNvPr id="49" name="Rectangle 48">
              <a:extLst>
                <a:ext uri="{FF2B5EF4-FFF2-40B4-BE49-F238E27FC236}">
                  <a16:creationId xmlns:a16="http://schemas.microsoft.com/office/drawing/2014/main" id="{93DA515C-F3AE-9D0F-911B-5F5C4AA3C936}"/>
                </a:ext>
              </a:extLst>
            </p:cNvPr>
            <p:cNvSpPr/>
            <p:nvPr userDrawn="1"/>
          </p:nvSpPr>
          <p:spPr>
            <a:xfrm>
              <a:off x="6604793" y="478870"/>
              <a:ext cx="1823282" cy="63791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3DEAC328-1661-6898-3C3D-A0FB5925E120}"/>
                </a:ext>
              </a:extLst>
            </p:cNvPr>
            <p:cNvPicPr>
              <a:picLocks noChangeAspect="1"/>
            </p:cNvPicPr>
            <p:nvPr userDrawn="1"/>
          </p:nvPicPr>
          <p:blipFill>
            <a:blip r:embed="rId2" cstate="screen">
              <a:alphaModFix amt="3000"/>
              <a:extLst>
                <a:ext uri="{28A0092B-C50C-407E-A947-70E740481C1C}">
                  <a14:useLocalDpi xmlns:a14="http://schemas.microsoft.com/office/drawing/2010/main"/>
                </a:ext>
              </a:extLst>
            </a:blip>
            <a:stretch>
              <a:fillRect/>
            </a:stretch>
          </p:blipFill>
          <p:spPr>
            <a:xfrm>
              <a:off x="7153560" y="1020558"/>
              <a:ext cx="2134332" cy="1046473"/>
            </a:xfrm>
            <a:prstGeom prst="rect">
              <a:avLst/>
            </a:prstGeom>
          </p:spPr>
        </p:pic>
        <p:pic>
          <p:nvPicPr>
            <p:cNvPr id="51" name="Picture 50">
              <a:extLst>
                <a:ext uri="{FF2B5EF4-FFF2-40B4-BE49-F238E27FC236}">
                  <a16:creationId xmlns:a16="http://schemas.microsoft.com/office/drawing/2014/main" id="{6D14E42F-127B-A142-685C-60480055C385}"/>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r="39324" b="22970"/>
            <a:stretch/>
          </p:blipFill>
          <p:spPr>
            <a:xfrm>
              <a:off x="7784327" y="5192345"/>
              <a:ext cx="2658891" cy="1655026"/>
            </a:xfrm>
            <a:prstGeom prst="rect">
              <a:avLst/>
            </a:prstGeom>
          </p:spPr>
        </p:pic>
        <p:pic>
          <p:nvPicPr>
            <p:cNvPr id="52" name="Picture 51">
              <a:extLst>
                <a:ext uri="{FF2B5EF4-FFF2-40B4-BE49-F238E27FC236}">
                  <a16:creationId xmlns:a16="http://schemas.microsoft.com/office/drawing/2014/main" id="{5178571D-B338-9F28-388F-82E4B96C4892}"/>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l="37968" b="40451"/>
            <a:stretch/>
          </p:blipFill>
          <p:spPr>
            <a:xfrm>
              <a:off x="6601410" y="6381984"/>
              <a:ext cx="1100428" cy="517943"/>
            </a:xfrm>
            <a:prstGeom prst="rect">
              <a:avLst/>
            </a:prstGeom>
          </p:spPr>
        </p:pic>
        <p:pic>
          <p:nvPicPr>
            <p:cNvPr id="53" name="Picture 52">
              <a:extLst>
                <a:ext uri="{FF2B5EF4-FFF2-40B4-BE49-F238E27FC236}">
                  <a16:creationId xmlns:a16="http://schemas.microsoft.com/office/drawing/2014/main" id="{9C41D137-B55D-769E-3E7D-BDD8E5E2FF7D}"/>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l="55334"/>
            <a:stretch/>
          </p:blipFill>
          <p:spPr>
            <a:xfrm>
              <a:off x="6601410" y="3736458"/>
              <a:ext cx="1128165" cy="1238394"/>
            </a:xfrm>
            <a:prstGeom prst="rect">
              <a:avLst/>
            </a:prstGeom>
          </p:spPr>
        </p:pic>
        <p:pic>
          <p:nvPicPr>
            <p:cNvPr id="54" name="Picture 53">
              <a:extLst>
                <a:ext uri="{FF2B5EF4-FFF2-40B4-BE49-F238E27FC236}">
                  <a16:creationId xmlns:a16="http://schemas.microsoft.com/office/drawing/2014/main" id="{56EB0365-C030-8770-A206-A0A7F6D41031}"/>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l="84365"/>
            <a:stretch/>
          </p:blipFill>
          <p:spPr>
            <a:xfrm>
              <a:off x="6601410" y="1526863"/>
              <a:ext cx="277353" cy="869777"/>
            </a:xfrm>
            <a:prstGeom prst="rect">
              <a:avLst/>
            </a:prstGeom>
          </p:spPr>
        </p:pic>
        <p:pic>
          <p:nvPicPr>
            <p:cNvPr id="55" name="Picture 54">
              <a:extLst>
                <a:ext uri="{FF2B5EF4-FFF2-40B4-BE49-F238E27FC236}">
                  <a16:creationId xmlns:a16="http://schemas.microsoft.com/office/drawing/2014/main" id="{4A229776-78CA-EAA1-BBD4-24CAC03B4353}"/>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l="34365"/>
            <a:stretch/>
          </p:blipFill>
          <p:spPr>
            <a:xfrm>
              <a:off x="6601410" y="5095283"/>
              <a:ext cx="1164329" cy="869776"/>
            </a:xfrm>
            <a:prstGeom prst="rect">
              <a:avLst/>
            </a:prstGeom>
          </p:spPr>
        </p:pic>
        <p:pic>
          <p:nvPicPr>
            <p:cNvPr id="56" name="Picture 55">
              <a:extLst>
                <a:ext uri="{FF2B5EF4-FFF2-40B4-BE49-F238E27FC236}">
                  <a16:creationId xmlns:a16="http://schemas.microsoft.com/office/drawing/2014/main" id="{689DFC8C-45BF-5864-B4C9-54AED5B2736C}"/>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r="29098"/>
            <a:stretch/>
          </p:blipFill>
          <p:spPr>
            <a:xfrm>
              <a:off x="6522304" y="2280624"/>
              <a:ext cx="1887758" cy="1305429"/>
            </a:xfrm>
            <a:prstGeom prst="rect">
              <a:avLst/>
            </a:prstGeom>
          </p:spPr>
        </p:pic>
        <p:pic>
          <p:nvPicPr>
            <p:cNvPr id="57" name="Picture 56">
              <a:extLst>
                <a:ext uri="{FF2B5EF4-FFF2-40B4-BE49-F238E27FC236}">
                  <a16:creationId xmlns:a16="http://schemas.microsoft.com/office/drawing/2014/main" id="{A3ECDB6A-89F4-2A1C-939E-E0A7D111F984}"/>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r="21853"/>
            <a:stretch/>
          </p:blipFill>
          <p:spPr>
            <a:xfrm>
              <a:off x="7724603" y="3783132"/>
              <a:ext cx="2246050" cy="1409212"/>
            </a:xfrm>
            <a:prstGeom prst="rect">
              <a:avLst/>
            </a:prstGeom>
          </p:spPr>
        </p:pic>
        <p:pic>
          <p:nvPicPr>
            <p:cNvPr id="58" name="Picture 57">
              <a:extLst>
                <a:ext uri="{FF2B5EF4-FFF2-40B4-BE49-F238E27FC236}">
                  <a16:creationId xmlns:a16="http://schemas.microsoft.com/office/drawing/2014/main" id="{3C0BC682-94AC-B579-3DDD-C52BE9F0DC3B}"/>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l="79366" t="38187"/>
            <a:stretch/>
          </p:blipFill>
          <p:spPr>
            <a:xfrm>
              <a:off x="6604793" y="375367"/>
              <a:ext cx="366039" cy="537634"/>
            </a:xfrm>
            <a:prstGeom prst="rect">
              <a:avLst/>
            </a:prstGeom>
          </p:spPr>
        </p:pic>
        <p:pic>
          <p:nvPicPr>
            <p:cNvPr id="59" name="Picture 58">
              <a:extLst>
                <a:ext uri="{FF2B5EF4-FFF2-40B4-BE49-F238E27FC236}">
                  <a16:creationId xmlns:a16="http://schemas.microsoft.com/office/drawing/2014/main" id="{0CA6EA9A-1CA6-EEA3-F214-AE54B91E77AC}"/>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t="81996" r="16957" b="2057"/>
            <a:stretch/>
          </p:blipFill>
          <p:spPr>
            <a:xfrm>
              <a:off x="7300631" y="482619"/>
              <a:ext cx="2246050" cy="211476"/>
            </a:xfrm>
            <a:prstGeom prst="rect">
              <a:avLst/>
            </a:prstGeom>
          </p:spPr>
        </p:pic>
        <p:pic>
          <p:nvPicPr>
            <p:cNvPr id="60" name="Picture 59">
              <a:extLst>
                <a:ext uri="{FF2B5EF4-FFF2-40B4-BE49-F238E27FC236}">
                  <a16:creationId xmlns:a16="http://schemas.microsoft.com/office/drawing/2014/main" id="{7DA617E3-4ED0-1748-2F9C-F1430C13E11F}"/>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r="86859"/>
            <a:stretch/>
          </p:blipFill>
          <p:spPr>
            <a:xfrm>
              <a:off x="10561987" y="49510"/>
              <a:ext cx="377694" cy="1409212"/>
            </a:xfrm>
            <a:prstGeom prst="rect">
              <a:avLst/>
            </a:prstGeom>
          </p:spPr>
        </p:pic>
      </p:grpSp>
    </p:spTree>
    <p:extLst>
      <p:ext uri="{BB962C8B-B14F-4D97-AF65-F5344CB8AC3E}">
        <p14:creationId xmlns:p14="http://schemas.microsoft.com/office/powerpoint/2010/main" val="1022771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One-P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FDC0562-BB81-874C-B4B8-13565F3EFCA3}"/>
              </a:ext>
            </a:extLst>
          </p:cNvPr>
          <p:cNvSpPr/>
          <p:nvPr userDrawn="1"/>
        </p:nvSpPr>
        <p:spPr>
          <a:xfrm>
            <a:off x="0" y="0"/>
            <a:ext cx="9144000" cy="119702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20C478B-795D-2B4F-8BD9-5069032B21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9433" y="365230"/>
            <a:ext cx="2674956" cy="466561"/>
          </a:xfrm>
          <a:prstGeom prst="rect">
            <a:avLst/>
          </a:prstGeom>
        </p:spPr>
      </p:pic>
      <p:sp>
        <p:nvSpPr>
          <p:cNvPr id="5" name="Rectangle 4">
            <a:extLst>
              <a:ext uri="{FF2B5EF4-FFF2-40B4-BE49-F238E27FC236}">
                <a16:creationId xmlns:a16="http://schemas.microsoft.com/office/drawing/2014/main" id="{690658CA-08A0-3840-AB22-A4D8D817A3D7}"/>
              </a:ext>
            </a:extLst>
          </p:cNvPr>
          <p:cNvSpPr/>
          <p:nvPr userDrawn="1"/>
        </p:nvSpPr>
        <p:spPr>
          <a:xfrm>
            <a:off x="0" y="6646606"/>
            <a:ext cx="9144000" cy="2286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3">
            <a:extLst>
              <a:ext uri="{FF2B5EF4-FFF2-40B4-BE49-F238E27FC236}">
                <a16:creationId xmlns:a16="http://schemas.microsoft.com/office/drawing/2014/main" id="{7CC03A00-AAB8-9C48-80C0-11EC2E397B6B}"/>
              </a:ext>
            </a:extLst>
          </p:cNvPr>
          <p:cNvSpPr>
            <a:spLocks noGrp="1"/>
          </p:cNvSpPr>
          <p:nvPr>
            <p:ph type="title"/>
          </p:nvPr>
        </p:nvSpPr>
        <p:spPr>
          <a:xfrm>
            <a:off x="628650" y="1331307"/>
            <a:ext cx="7886700" cy="914400"/>
          </a:xfrm>
        </p:spPr>
        <p:txBody>
          <a:bodyPr/>
          <a:lstStyle/>
          <a:p>
            <a:r>
              <a:rPr lang="en-US"/>
              <a:t>Click to edit Master title style</a:t>
            </a:r>
          </a:p>
        </p:txBody>
      </p:sp>
      <p:sp>
        <p:nvSpPr>
          <p:cNvPr id="12" name="Content Placeholder 13">
            <a:extLst>
              <a:ext uri="{FF2B5EF4-FFF2-40B4-BE49-F238E27FC236}">
                <a16:creationId xmlns:a16="http://schemas.microsoft.com/office/drawing/2014/main" id="{462B4CB9-2EDB-2C4F-B20C-08B941385906}"/>
              </a:ext>
            </a:extLst>
          </p:cNvPr>
          <p:cNvSpPr>
            <a:spLocks noGrp="1"/>
          </p:cNvSpPr>
          <p:nvPr>
            <p:ph sz="quarter" idx="15"/>
          </p:nvPr>
        </p:nvSpPr>
        <p:spPr>
          <a:xfrm>
            <a:off x="628650" y="2275204"/>
            <a:ext cx="7886700" cy="3598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8193FECA-1771-D846-AE46-28D2CF6EF9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52361" y="156623"/>
            <a:ext cx="1272206" cy="623768"/>
          </a:xfrm>
          <a:prstGeom prst="rect">
            <a:avLst/>
          </a:prstGeom>
        </p:spPr>
      </p:pic>
      <p:pic>
        <p:nvPicPr>
          <p:cNvPr id="16" name="Picture 15">
            <a:extLst>
              <a:ext uri="{FF2B5EF4-FFF2-40B4-BE49-F238E27FC236}">
                <a16:creationId xmlns:a16="http://schemas.microsoft.com/office/drawing/2014/main" id="{41E9DA06-F784-BD47-9351-DC209A59214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63681" y="905584"/>
            <a:ext cx="2160886" cy="92941"/>
          </a:xfrm>
          <a:prstGeom prst="rect">
            <a:avLst/>
          </a:prstGeom>
        </p:spPr>
      </p:pic>
      <p:sp>
        <p:nvSpPr>
          <p:cNvPr id="19" name="Content Placeholder 2">
            <a:extLst>
              <a:ext uri="{FF2B5EF4-FFF2-40B4-BE49-F238E27FC236}">
                <a16:creationId xmlns:a16="http://schemas.microsoft.com/office/drawing/2014/main" id="{B9BCA491-B766-EF43-A901-87DED2DE13D7}"/>
              </a:ext>
            </a:extLst>
          </p:cNvPr>
          <p:cNvSpPr>
            <a:spLocks noGrp="1"/>
          </p:cNvSpPr>
          <p:nvPr>
            <p:ph sz="half" idx="1" hasCustomPrompt="1"/>
          </p:nvPr>
        </p:nvSpPr>
        <p:spPr>
          <a:xfrm>
            <a:off x="628650" y="5893859"/>
            <a:ext cx="7886700" cy="618461"/>
          </a:xfrm>
        </p:spPr>
        <p:txBody>
          <a:bodyPr anchor="ctr">
            <a:normAutofit/>
          </a:bodyPr>
          <a:lstStyle>
            <a:lvl1pPr>
              <a:defRPr sz="1000"/>
            </a:lvl1pPr>
            <a:lvl2pPr marL="457200" indent="0">
              <a:buNone/>
              <a:defRPr/>
            </a:lvl2pPr>
          </a:lstStyle>
          <a:p>
            <a:pPr lvl="0"/>
            <a:r>
              <a:rPr lang="en-US"/>
              <a:t>Source information goes here</a:t>
            </a:r>
          </a:p>
        </p:txBody>
      </p:sp>
    </p:spTree>
    <p:extLst>
      <p:ext uri="{BB962C8B-B14F-4D97-AF65-F5344CB8AC3E}">
        <p14:creationId xmlns:p14="http://schemas.microsoft.com/office/powerpoint/2010/main" val="31761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ack Cover">
    <p:bg>
      <p:bgPr>
        <a:gradFill flip="none" rotWithShape="1">
          <a:gsLst>
            <a:gs pos="60000">
              <a:schemeClr val="tx1">
                <a:lumMod val="75000"/>
              </a:schemeClr>
            </a:gs>
            <a:gs pos="0">
              <a:schemeClr val="tx1"/>
            </a:gs>
            <a:gs pos="100000">
              <a:srgbClr val="AAAAAA"/>
            </a:gs>
          </a:gsLst>
          <a:lin ang="5400000" scaled="1"/>
          <a:tileRect/>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71385F1-A7F7-A249-BE70-132C3CCB4E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59021" y="1008410"/>
            <a:ext cx="2625959" cy="1287520"/>
          </a:xfrm>
          <a:prstGeom prst="rect">
            <a:avLst/>
          </a:prstGeom>
          <a:effectLst/>
        </p:spPr>
      </p:pic>
      <p:sp>
        <p:nvSpPr>
          <p:cNvPr id="5" name="Rectangle 4">
            <a:extLst>
              <a:ext uri="{FF2B5EF4-FFF2-40B4-BE49-F238E27FC236}">
                <a16:creationId xmlns:a16="http://schemas.microsoft.com/office/drawing/2014/main" id="{59FD77FE-D8AE-0045-A464-F491F23489DC}"/>
              </a:ext>
            </a:extLst>
          </p:cNvPr>
          <p:cNvSpPr/>
          <p:nvPr userDrawn="1"/>
        </p:nvSpPr>
        <p:spPr>
          <a:xfrm>
            <a:off x="0" y="662940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DC6846A-C423-4747-ABF2-B414A1E11EE9}"/>
              </a:ext>
            </a:extLst>
          </p:cNvPr>
          <p:cNvSpPr txBox="1"/>
          <p:nvPr userDrawn="1"/>
        </p:nvSpPr>
        <p:spPr>
          <a:xfrm>
            <a:off x="1731524" y="3491659"/>
            <a:ext cx="5680953" cy="307777"/>
          </a:xfrm>
          <a:prstGeom prst="rect">
            <a:avLst/>
          </a:prstGeom>
          <a:noFill/>
        </p:spPr>
        <p:txBody>
          <a:bodyPr wrap="square" rtlCol="0">
            <a:spAutoFit/>
          </a:bodyPr>
          <a:lstStyle/>
          <a:p>
            <a:pPr algn="ctr"/>
            <a:r>
              <a:rPr lang="en-US" sz="1400" b="1" cap="all" spc="100" baseline="0">
                <a:solidFill>
                  <a:schemeClr val="bg1"/>
                </a:solidFill>
              </a:rPr>
              <a:t>Check out our other campaigns</a:t>
            </a:r>
          </a:p>
        </p:txBody>
      </p:sp>
      <p:sp>
        <p:nvSpPr>
          <p:cNvPr id="18" name="TextBox 17">
            <a:extLst>
              <a:ext uri="{FF2B5EF4-FFF2-40B4-BE49-F238E27FC236}">
                <a16:creationId xmlns:a16="http://schemas.microsoft.com/office/drawing/2014/main" id="{215274F0-9B11-4F4F-A983-69BD35EA3DA1}"/>
              </a:ext>
            </a:extLst>
          </p:cNvPr>
          <p:cNvSpPr txBox="1"/>
          <p:nvPr userDrawn="1"/>
        </p:nvSpPr>
        <p:spPr>
          <a:xfrm>
            <a:off x="3121555" y="2439240"/>
            <a:ext cx="2900891" cy="369332"/>
          </a:xfrm>
          <a:prstGeom prst="rect">
            <a:avLst/>
          </a:prstGeom>
          <a:noFill/>
        </p:spPr>
        <p:txBody>
          <a:bodyPr wrap="square" rtlCol="0">
            <a:spAutoFit/>
          </a:bodyPr>
          <a:lstStyle/>
          <a:p>
            <a:pPr algn="ctr"/>
            <a:r>
              <a:rPr lang="en-US" sz="1800" spc="50" baseline="0">
                <a:solidFill>
                  <a:schemeClr val="bg1"/>
                </a:solidFill>
              </a:rPr>
              <a:t>www.toomuchtolose.org</a:t>
            </a:r>
          </a:p>
        </p:txBody>
      </p:sp>
      <p:sp>
        <p:nvSpPr>
          <p:cNvPr id="12" name="TextBox 11">
            <a:extLst>
              <a:ext uri="{FF2B5EF4-FFF2-40B4-BE49-F238E27FC236}">
                <a16:creationId xmlns:a16="http://schemas.microsoft.com/office/drawing/2014/main" id="{30AFB0C7-5DB3-8246-911F-2A0545F120D5}"/>
              </a:ext>
            </a:extLst>
          </p:cNvPr>
          <p:cNvSpPr txBox="1"/>
          <p:nvPr userDrawn="1"/>
        </p:nvSpPr>
        <p:spPr>
          <a:xfrm>
            <a:off x="1731524" y="440619"/>
            <a:ext cx="5680953" cy="369332"/>
          </a:xfrm>
          <a:prstGeom prst="rect">
            <a:avLst/>
          </a:prstGeom>
          <a:noFill/>
        </p:spPr>
        <p:txBody>
          <a:bodyPr wrap="square" rtlCol="0">
            <a:spAutoFit/>
          </a:bodyPr>
          <a:lstStyle/>
          <a:p>
            <a:pPr algn="ctr"/>
            <a:r>
              <a:rPr lang="en-US" b="1" cap="all" spc="100" baseline="0">
                <a:solidFill>
                  <a:schemeClr val="bg1"/>
                </a:solidFill>
              </a:rPr>
              <a:t>visit us</a:t>
            </a:r>
          </a:p>
        </p:txBody>
      </p:sp>
      <p:grpSp>
        <p:nvGrpSpPr>
          <p:cNvPr id="7" name="Group 6">
            <a:extLst>
              <a:ext uri="{FF2B5EF4-FFF2-40B4-BE49-F238E27FC236}">
                <a16:creationId xmlns:a16="http://schemas.microsoft.com/office/drawing/2014/main" id="{698408BB-FF50-444E-A0D0-ED780ADFD17E}"/>
              </a:ext>
            </a:extLst>
          </p:cNvPr>
          <p:cNvGrpSpPr/>
          <p:nvPr userDrawn="1"/>
        </p:nvGrpSpPr>
        <p:grpSpPr>
          <a:xfrm>
            <a:off x="2136014" y="4027330"/>
            <a:ext cx="4871972" cy="966335"/>
            <a:chOff x="2119308" y="4091121"/>
            <a:chExt cx="4871972" cy="966335"/>
          </a:xfrm>
        </p:grpSpPr>
        <p:grpSp>
          <p:nvGrpSpPr>
            <p:cNvPr id="4" name="Group 3">
              <a:extLst>
                <a:ext uri="{FF2B5EF4-FFF2-40B4-BE49-F238E27FC236}">
                  <a16:creationId xmlns:a16="http://schemas.microsoft.com/office/drawing/2014/main" id="{EDCAF111-8B48-1041-8E7B-3B8EF686EC3F}"/>
                </a:ext>
              </a:extLst>
            </p:cNvPr>
            <p:cNvGrpSpPr/>
            <p:nvPr userDrawn="1"/>
          </p:nvGrpSpPr>
          <p:grpSpPr>
            <a:xfrm>
              <a:off x="4778679" y="4125236"/>
              <a:ext cx="2212601" cy="932220"/>
              <a:chOff x="4996787" y="4125236"/>
              <a:chExt cx="2212601" cy="932220"/>
            </a:xfrm>
          </p:grpSpPr>
          <p:sp>
            <p:nvSpPr>
              <p:cNvPr id="21" name="TextBox 20">
                <a:extLst>
                  <a:ext uri="{FF2B5EF4-FFF2-40B4-BE49-F238E27FC236}">
                    <a16:creationId xmlns:a16="http://schemas.microsoft.com/office/drawing/2014/main" id="{1EF37034-EBB6-7A41-8468-E5BBDBE54027}"/>
                  </a:ext>
                </a:extLst>
              </p:cNvPr>
              <p:cNvSpPr txBox="1"/>
              <p:nvPr userDrawn="1"/>
            </p:nvSpPr>
            <p:spPr>
              <a:xfrm>
                <a:off x="4996787" y="4749679"/>
                <a:ext cx="2212601" cy="307777"/>
              </a:xfrm>
              <a:prstGeom prst="rect">
                <a:avLst/>
              </a:prstGeom>
              <a:noFill/>
            </p:spPr>
            <p:txBody>
              <a:bodyPr wrap="square" rtlCol="0">
                <a:spAutoFit/>
              </a:bodyPr>
              <a:lstStyle/>
              <a:p>
                <a:pPr algn="ctr"/>
                <a:r>
                  <a:rPr lang="en-US" sz="1400" spc="50" baseline="0">
                    <a:solidFill>
                      <a:schemeClr val="bg1"/>
                    </a:solidFill>
                  </a:rPr>
                  <a:t>www.ycq2.org</a:t>
                </a:r>
                <a:endParaRPr lang="en-US" sz="1200" spc="50" baseline="0">
                  <a:solidFill>
                    <a:schemeClr val="bg1"/>
                  </a:solidFill>
                </a:endParaRPr>
              </a:p>
            </p:txBody>
          </p:sp>
          <p:pic>
            <p:nvPicPr>
              <p:cNvPr id="23" name="Picture 22">
                <a:extLst>
                  <a:ext uri="{FF2B5EF4-FFF2-40B4-BE49-F238E27FC236}">
                    <a16:creationId xmlns:a16="http://schemas.microsoft.com/office/drawing/2014/main" id="{97A77E79-CB24-164E-86B3-749F4DED19F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96787" y="4125236"/>
                <a:ext cx="2212601" cy="438345"/>
              </a:xfrm>
              <a:prstGeom prst="rect">
                <a:avLst/>
              </a:prstGeom>
              <a:effectLst/>
            </p:spPr>
          </p:pic>
        </p:grpSp>
        <p:grpSp>
          <p:nvGrpSpPr>
            <p:cNvPr id="6" name="Group 5">
              <a:extLst>
                <a:ext uri="{FF2B5EF4-FFF2-40B4-BE49-F238E27FC236}">
                  <a16:creationId xmlns:a16="http://schemas.microsoft.com/office/drawing/2014/main" id="{C74E01A6-3F5F-5A44-831A-8147C758B00E}"/>
                </a:ext>
              </a:extLst>
            </p:cNvPr>
            <p:cNvGrpSpPr/>
            <p:nvPr userDrawn="1"/>
          </p:nvGrpSpPr>
          <p:grpSpPr>
            <a:xfrm>
              <a:off x="2119308" y="4091121"/>
              <a:ext cx="2212601" cy="966335"/>
              <a:chOff x="2136015" y="4091121"/>
              <a:chExt cx="2212601" cy="966335"/>
            </a:xfrm>
          </p:grpSpPr>
          <p:pic>
            <p:nvPicPr>
              <p:cNvPr id="15" name="Picture 14">
                <a:extLst>
                  <a:ext uri="{FF2B5EF4-FFF2-40B4-BE49-F238E27FC236}">
                    <a16:creationId xmlns:a16="http://schemas.microsoft.com/office/drawing/2014/main" id="{BC969B20-9025-834A-960E-17C5BFB5735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412799" y="4091121"/>
                <a:ext cx="1659032" cy="506575"/>
              </a:xfrm>
              <a:prstGeom prst="rect">
                <a:avLst/>
              </a:prstGeom>
              <a:effectLst/>
            </p:spPr>
          </p:pic>
          <p:sp>
            <p:nvSpPr>
              <p:cNvPr id="17" name="TextBox 16">
                <a:extLst>
                  <a:ext uri="{FF2B5EF4-FFF2-40B4-BE49-F238E27FC236}">
                    <a16:creationId xmlns:a16="http://schemas.microsoft.com/office/drawing/2014/main" id="{11D743AD-D0DD-EB4B-A144-7E271C853096}"/>
                  </a:ext>
                </a:extLst>
              </p:cNvPr>
              <p:cNvSpPr txBox="1"/>
              <p:nvPr userDrawn="1"/>
            </p:nvSpPr>
            <p:spPr>
              <a:xfrm>
                <a:off x="2136015" y="4749679"/>
                <a:ext cx="2212601" cy="307777"/>
              </a:xfrm>
              <a:prstGeom prst="rect">
                <a:avLst/>
              </a:prstGeom>
              <a:noFill/>
            </p:spPr>
            <p:txBody>
              <a:bodyPr wrap="square" rtlCol="0">
                <a:spAutoFit/>
              </a:bodyPr>
              <a:lstStyle/>
              <a:p>
                <a:pPr algn="ctr"/>
                <a:r>
                  <a:rPr lang="en-US" sz="1400" spc="50" baseline="0">
                    <a:solidFill>
                      <a:schemeClr val="bg1"/>
                    </a:solidFill>
                  </a:rPr>
                  <a:t>www.ownyourlimits.org</a:t>
                </a:r>
                <a:endParaRPr lang="en-US" sz="1200" spc="50" baseline="0">
                  <a:solidFill>
                    <a:schemeClr val="bg1"/>
                  </a:solidFill>
                </a:endParaRPr>
              </a:p>
            </p:txBody>
          </p:sp>
        </p:grpSp>
      </p:grpSp>
      <p:grpSp>
        <p:nvGrpSpPr>
          <p:cNvPr id="27" name="Group 26">
            <a:extLst>
              <a:ext uri="{FF2B5EF4-FFF2-40B4-BE49-F238E27FC236}">
                <a16:creationId xmlns:a16="http://schemas.microsoft.com/office/drawing/2014/main" id="{FBB35787-794C-C140-A169-539845C25D1B}"/>
              </a:ext>
            </a:extLst>
          </p:cNvPr>
          <p:cNvGrpSpPr/>
          <p:nvPr userDrawn="1"/>
        </p:nvGrpSpPr>
        <p:grpSpPr>
          <a:xfrm>
            <a:off x="2966006" y="5374487"/>
            <a:ext cx="3211989" cy="1011259"/>
            <a:chOff x="2866394" y="5371021"/>
            <a:chExt cx="3211989" cy="1011259"/>
          </a:xfrm>
        </p:grpSpPr>
        <p:pic>
          <p:nvPicPr>
            <p:cNvPr id="28" name="Picture 27">
              <a:extLst>
                <a:ext uri="{FF2B5EF4-FFF2-40B4-BE49-F238E27FC236}">
                  <a16:creationId xmlns:a16="http://schemas.microsoft.com/office/drawing/2014/main" id="{B5462641-BAFE-2C4B-8BC2-25823476AD5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866394" y="5371021"/>
              <a:ext cx="1490275" cy="1011259"/>
            </a:xfrm>
            <a:prstGeom prst="rect">
              <a:avLst/>
            </a:prstGeom>
          </p:spPr>
        </p:pic>
        <p:pic>
          <p:nvPicPr>
            <p:cNvPr id="29" name="Picture 28">
              <a:extLst>
                <a:ext uri="{FF2B5EF4-FFF2-40B4-BE49-F238E27FC236}">
                  <a16:creationId xmlns:a16="http://schemas.microsoft.com/office/drawing/2014/main" id="{13857CAA-D0D7-E54C-85BF-CA44E01D65F1}"/>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4588108" y="5669601"/>
              <a:ext cx="1490275" cy="645786"/>
            </a:xfrm>
            <a:prstGeom prst="rect">
              <a:avLst/>
            </a:prstGeom>
          </p:spPr>
        </p:pic>
      </p:grpSp>
    </p:spTree>
    <p:extLst>
      <p:ext uri="{BB962C8B-B14F-4D97-AF65-F5344CB8AC3E}">
        <p14:creationId xmlns:p14="http://schemas.microsoft.com/office/powerpoint/2010/main" val="2362334923"/>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Back Cover">
    <p:bg>
      <p:bgRef idx="1001">
        <a:schemeClr val="bg1"/>
      </p:bgRef>
    </p:bg>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93A277A5-6BC1-75BD-81C6-12EBC01DF4E8}"/>
              </a:ext>
            </a:extLst>
          </p:cNvPr>
          <p:cNvCxnSpPr>
            <a:cxnSpLocks/>
          </p:cNvCxnSpPr>
          <p:nvPr userDrawn="1"/>
        </p:nvCxnSpPr>
        <p:spPr>
          <a:xfrm>
            <a:off x="1872002" y="3398619"/>
            <a:ext cx="5452639" cy="0"/>
          </a:xfrm>
          <a:prstGeom prst="line">
            <a:avLst/>
          </a:prstGeom>
          <a:ln w="9525">
            <a:solidFill>
              <a:schemeClr val="tx1"/>
            </a:solidFill>
          </a:ln>
        </p:spPr>
        <p:style>
          <a:lnRef idx="1">
            <a:schemeClr val="dk1"/>
          </a:lnRef>
          <a:fillRef idx="0">
            <a:schemeClr val="dk1"/>
          </a:fillRef>
          <a:effectRef idx="0">
            <a:schemeClr val="dk1"/>
          </a:effectRef>
          <a:fontRef idx="minor">
            <a:schemeClr val="tx1"/>
          </a:fontRef>
        </p:style>
      </p:cxnSp>
      <p:grpSp>
        <p:nvGrpSpPr>
          <p:cNvPr id="57" name="Group 56">
            <a:extLst>
              <a:ext uri="{FF2B5EF4-FFF2-40B4-BE49-F238E27FC236}">
                <a16:creationId xmlns:a16="http://schemas.microsoft.com/office/drawing/2014/main" id="{55E28C37-62A4-6E69-56D0-4277EAC2402C}"/>
              </a:ext>
            </a:extLst>
          </p:cNvPr>
          <p:cNvGrpSpPr/>
          <p:nvPr userDrawn="1"/>
        </p:nvGrpSpPr>
        <p:grpSpPr>
          <a:xfrm>
            <a:off x="-1" y="-109868"/>
            <a:ext cx="9224683" cy="1367188"/>
            <a:chOff x="-1" y="-109868"/>
            <a:chExt cx="9224683" cy="1367188"/>
          </a:xfrm>
        </p:grpSpPr>
        <p:sp>
          <p:nvSpPr>
            <p:cNvPr id="76" name="Rectangle 75">
              <a:extLst>
                <a:ext uri="{FF2B5EF4-FFF2-40B4-BE49-F238E27FC236}">
                  <a16:creationId xmlns:a16="http://schemas.microsoft.com/office/drawing/2014/main" id="{75BAAC2C-2719-12D4-B637-E936297B64E0}"/>
                </a:ext>
              </a:extLst>
            </p:cNvPr>
            <p:cNvSpPr/>
            <p:nvPr userDrawn="1"/>
          </p:nvSpPr>
          <p:spPr>
            <a:xfrm>
              <a:off x="-1" y="-2248"/>
              <a:ext cx="9144001" cy="114051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E8DE8882-9276-1FEC-815C-3F1012625B21}"/>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l="79366" t="38187"/>
            <a:stretch/>
          </p:blipFill>
          <p:spPr>
            <a:xfrm>
              <a:off x="24118" y="-96053"/>
              <a:ext cx="366039" cy="537634"/>
            </a:xfrm>
            <a:prstGeom prst="rect">
              <a:avLst/>
            </a:prstGeom>
          </p:spPr>
        </p:pic>
        <p:pic>
          <p:nvPicPr>
            <p:cNvPr id="45" name="Picture 44">
              <a:extLst>
                <a:ext uri="{FF2B5EF4-FFF2-40B4-BE49-F238E27FC236}">
                  <a16:creationId xmlns:a16="http://schemas.microsoft.com/office/drawing/2014/main" id="{8113275E-C697-C98C-4978-5314D798F15C}"/>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t="81996" r="16957" b="2057"/>
            <a:stretch/>
          </p:blipFill>
          <p:spPr>
            <a:xfrm>
              <a:off x="719956" y="11199"/>
              <a:ext cx="2246050" cy="211476"/>
            </a:xfrm>
            <a:prstGeom prst="rect">
              <a:avLst/>
            </a:prstGeom>
          </p:spPr>
        </p:pic>
        <p:pic>
          <p:nvPicPr>
            <p:cNvPr id="49" name="Picture 48">
              <a:extLst>
                <a:ext uri="{FF2B5EF4-FFF2-40B4-BE49-F238E27FC236}">
                  <a16:creationId xmlns:a16="http://schemas.microsoft.com/office/drawing/2014/main" id="{85B07244-A218-2D9A-3114-C48FAF5B988D}"/>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r="29098"/>
            <a:stretch/>
          </p:blipFill>
          <p:spPr>
            <a:xfrm>
              <a:off x="7336924" y="-48109"/>
              <a:ext cx="1887758" cy="1305429"/>
            </a:xfrm>
            <a:prstGeom prst="rect">
              <a:avLst/>
            </a:prstGeom>
          </p:spPr>
        </p:pic>
        <p:pic>
          <p:nvPicPr>
            <p:cNvPr id="50" name="Picture 49">
              <a:extLst>
                <a:ext uri="{FF2B5EF4-FFF2-40B4-BE49-F238E27FC236}">
                  <a16:creationId xmlns:a16="http://schemas.microsoft.com/office/drawing/2014/main" id="{8A554B44-038B-1F81-3A12-494FA750C277}"/>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b="38340"/>
            <a:stretch/>
          </p:blipFill>
          <p:spPr>
            <a:xfrm>
              <a:off x="209945" y="264248"/>
              <a:ext cx="2874156" cy="868921"/>
            </a:xfrm>
            <a:prstGeom prst="rect">
              <a:avLst/>
            </a:prstGeom>
          </p:spPr>
        </p:pic>
        <p:pic>
          <p:nvPicPr>
            <p:cNvPr id="51" name="Picture 50">
              <a:extLst>
                <a:ext uri="{FF2B5EF4-FFF2-40B4-BE49-F238E27FC236}">
                  <a16:creationId xmlns:a16="http://schemas.microsoft.com/office/drawing/2014/main" id="{71504BBE-A622-61F4-C0BD-AA1244D32106}"/>
                </a:ext>
              </a:extLst>
            </p:cNvPr>
            <p:cNvPicPr>
              <a:picLocks noChangeAspect="1"/>
            </p:cNvPicPr>
            <p:nvPr userDrawn="1"/>
          </p:nvPicPr>
          <p:blipFill>
            <a:blip r:embed="rId2" cstate="screen">
              <a:alphaModFix amt="3000"/>
              <a:extLst>
                <a:ext uri="{28A0092B-C50C-407E-A947-70E740481C1C}">
                  <a14:useLocalDpi xmlns:a14="http://schemas.microsoft.com/office/drawing/2010/main"/>
                </a:ext>
              </a:extLst>
            </a:blip>
            <a:stretch>
              <a:fillRect/>
            </a:stretch>
          </p:blipFill>
          <p:spPr>
            <a:xfrm>
              <a:off x="3242314" y="-109868"/>
              <a:ext cx="1513072" cy="741866"/>
            </a:xfrm>
            <a:prstGeom prst="rect">
              <a:avLst/>
            </a:prstGeom>
          </p:spPr>
        </p:pic>
        <p:pic>
          <p:nvPicPr>
            <p:cNvPr id="53" name="Picture 52">
              <a:extLst>
                <a:ext uri="{FF2B5EF4-FFF2-40B4-BE49-F238E27FC236}">
                  <a16:creationId xmlns:a16="http://schemas.microsoft.com/office/drawing/2014/main" id="{B0AD2424-DD4D-C614-22F1-E861B5F10800}"/>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t="59942"/>
            <a:stretch/>
          </p:blipFill>
          <p:spPr>
            <a:xfrm>
              <a:off x="4932912" y="-1"/>
              <a:ext cx="2253974" cy="442699"/>
            </a:xfrm>
            <a:prstGeom prst="rect">
              <a:avLst/>
            </a:prstGeom>
          </p:spPr>
        </p:pic>
        <p:pic>
          <p:nvPicPr>
            <p:cNvPr id="55" name="Picture 54">
              <a:extLst>
                <a:ext uri="{FF2B5EF4-FFF2-40B4-BE49-F238E27FC236}">
                  <a16:creationId xmlns:a16="http://schemas.microsoft.com/office/drawing/2014/main" id="{28A63D8F-EAEB-CCB2-ECCF-6BBE8DFEA625}"/>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b="52363"/>
            <a:stretch/>
          </p:blipFill>
          <p:spPr>
            <a:xfrm>
              <a:off x="3191073" y="644335"/>
              <a:ext cx="2092908" cy="488834"/>
            </a:xfrm>
            <a:prstGeom prst="rect">
              <a:avLst/>
            </a:prstGeom>
          </p:spPr>
        </p:pic>
        <p:pic>
          <p:nvPicPr>
            <p:cNvPr id="56" name="Picture 55">
              <a:extLst>
                <a:ext uri="{FF2B5EF4-FFF2-40B4-BE49-F238E27FC236}">
                  <a16:creationId xmlns:a16="http://schemas.microsoft.com/office/drawing/2014/main" id="{C1F5B8BD-4F59-046D-B13D-720289C9446E}"/>
                </a:ext>
              </a:extLst>
            </p:cNvPr>
            <p:cNvPicPr>
              <a:picLocks noChangeAspect="1"/>
            </p:cNvPicPr>
            <p:nvPr userDrawn="1"/>
          </p:nvPicPr>
          <p:blipFill>
            <a:blip r:embed="rId2" cstate="screen">
              <a:alphaModFix amt="3000"/>
              <a:extLst>
                <a:ext uri="{28A0092B-C50C-407E-A947-70E740481C1C}">
                  <a14:useLocalDpi xmlns:a14="http://schemas.microsoft.com/office/drawing/2010/main"/>
                </a:ext>
              </a:extLst>
            </a:blip>
            <a:stretch>
              <a:fillRect/>
            </a:stretch>
          </p:blipFill>
          <p:spPr>
            <a:xfrm>
              <a:off x="5674087" y="442247"/>
              <a:ext cx="1409169" cy="690922"/>
            </a:xfrm>
            <a:prstGeom prst="rect">
              <a:avLst/>
            </a:prstGeom>
          </p:spPr>
        </p:pic>
      </p:grpSp>
    </p:spTree>
    <p:extLst>
      <p:ext uri="{BB962C8B-B14F-4D97-AF65-F5344CB8AC3E}">
        <p14:creationId xmlns:p14="http://schemas.microsoft.com/office/powerpoint/2010/main" val="152370482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439E35-8297-8D46-A0D6-3356FE683ACF}"/>
              </a:ext>
            </a:extLst>
          </p:cNvPr>
          <p:cNvSpPr>
            <a:spLocks noGrp="1"/>
          </p:cNvSpPr>
          <p:nvPr>
            <p:ph type="title" hasCustomPrompt="1"/>
          </p:nvPr>
        </p:nvSpPr>
        <p:spPr>
          <a:xfrm>
            <a:off x="628650" y="2971800"/>
            <a:ext cx="7886700" cy="914400"/>
          </a:xfrm>
        </p:spPr>
        <p:txBody>
          <a:bodyPr>
            <a:normAutofit/>
          </a:bodyPr>
          <a:lstStyle>
            <a:lvl1pPr algn="ctr">
              <a:defRPr sz="1800" b="0" i="1" cap="none" spc="150" baseline="0">
                <a:solidFill>
                  <a:schemeClr val="bg1"/>
                </a:solidFill>
              </a:defRPr>
            </a:lvl1pPr>
          </a:lstStyle>
          <a:p>
            <a:r>
              <a:rPr lang="en-US"/>
              <a:t>Quote or Disclaimer Slide</a:t>
            </a:r>
          </a:p>
        </p:txBody>
      </p:sp>
    </p:spTree>
    <p:extLst>
      <p:ext uri="{BB962C8B-B14F-4D97-AF65-F5344CB8AC3E}">
        <p14:creationId xmlns:p14="http://schemas.microsoft.com/office/powerpoint/2010/main" val="153269514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0146CF-6231-864B-A854-9E63BBCFF4C2}"/>
              </a:ext>
            </a:extLst>
          </p:cNvPr>
          <p:cNvSpPr/>
          <p:nvPr userDrawn="1"/>
        </p:nvSpPr>
        <p:spPr>
          <a:xfrm>
            <a:off x="4809112" y="0"/>
            <a:ext cx="4334888"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706B9187-8A9B-0840-8FA9-5BF170FBC175}"/>
              </a:ext>
            </a:extLst>
          </p:cNvPr>
          <p:cNvPicPr>
            <a:picLocks noChangeAspect="1"/>
          </p:cNvPicPr>
          <p:nvPr userDrawn="1"/>
        </p:nvPicPr>
        <p:blipFill>
          <a:blip r:embed="rId2">
            <a:alphaModFix amt="3000"/>
          </a:blip>
          <a:stretch>
            <a:fillRect/>
          </a:stretch>
        </p:blipFill>
        <p:spPr>
          <a:xfrm>
            <a:off x="5357879" y="329609"/>
            <a:ext cx="3458044" cy="1695495"/>
          </a:xfrm>
          <a:prstGeom prst="rect">
            <a:avLst/>
          </a:prstGeom>
        </p:spPr>
      </p:pic>
      <p:pic>
        <p:nvPicPr>
          <p:cNvPr id="39" name="Picture 38">
            <a:extLst>
              <a:ext uri="{FF2B5EF4-FFF2-40B4-BE49-F238E27FC236}">
                <a16:creationId xmlns:a16="http://schemas.microsoft.com/office/drawing/2014/main" id="{1755C3F2-011B-8243-9B8C-C6E3810DBB70}"/>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r="39324" b="22970"/>
          <a:stretch/>
        </p:blipFill>
        <p:spPr>
          <a:xfrm>
            <a:off x="6485109" y="5192345"/>
            <a:ext cx="2658891" cy="1655026"/>
          </a:xfrm>
          <a:prstGeom prst="rect">
            <a:avLst/>
          </a:prstGeom>
        </p:spPr>
      </p:pic>
      <p:pic>
        <p:nvPicPr>
          <p:cNvPr id="41" name="Picture 40">
            <a:extLst>
              <a:ext uri="{FF2B5EF4-FFF2-40B4-BE49-F238E27FC236}">
                <a16:creationId xmlns:a16="http://schemas.microsoft.com/office/drawing/2014/main" id="{CEA61637-9451-3E46-8F3D-8FC3CFACD851}"/>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l="37968" b="40451"/>
          <a:stretch/>
        </p:blipFill>
        <p:spPr>
          <a:xfrm>
            <a:off x="4805728" y="6018829"/>
            <a:ext cx="1782913" cy="839171"/>
          </a:xfrm>
          <a:prstGeom prst="rect">
            <a:avLst/>
          </a:prstGeom>
        </p:spPr>
      </p:pic>
      <p:sp>
        <p:nvSpPr>
          <p:cNvPr id="3" name="Content Placeholder 2"/>
          <p:cNvSpPr>
            <a:spLocks noGrp="1"/>
          </p:cNvSpPr>
          <p:nvPr>
            <p:ph idx="1" hasCustomPrompt="1"/>
          </p:nvPr>
        </p:nvSpPr>
        <p:spPr>
          <a:xfrm>
            <a:off x="628650" y="593388"/>
            <a:ext cx="3017004" cy="5603131"/>
          </a:xfrm>
        </p:spPr>
        <p:txBody>
          <a:bodyPr/>
          <a:lstStyle>
            <a:lvl1pPr marL="0" indent="0">
              <a:buNone/>
              <a:defRPr cap="all" spc="100" baseline="0"/>
            </a:lvl1pPr>
          </a:lstStyle>
          <a:p>
            <a:pPr lvl="0"/>
            <a:r>
              <a:rPr lang="en-US"/>
              <a:t>CLICK TO EDIT MASTER TEXT STYLE</a:t>
            </a:r>
          </a:p>
        </p:txBody>
      </p:sp>
      <p:sp>
        <p:nvSpPr>
          <p:cNvPr id="10" name="Content Placeholder 2">
            <a:extLst>
              <a:ext uri="{FF2B5EF4-FFF2-40B4-BE49-F238E27FC236}">
                <a16:creationId xmlns:a16="http://schemas.microsoft.com/office/drawing/2014/main" id="{BFFB335B-A406-F243-B7A2-5A0ED195E0FD}"/>
              </a:ext>
            </a:extLst>
          </p:cNvPr>
          <p:cNvSpPr>
            <a:spLocks noGrp="1"/>
          </p:cNvSpPr>
          <p:nvPr>
            <p:ph idx="16" hasCustomPrompt="1"/>
          </p:nvPr>
        </p:nvSpPr>
        <p:spPr>
          <a:xfrm>
            <a:off x="3655383" y="593388"/>
            <a:ext cx="525080" cy="5603131"/>
          </a:xfrm>
        </p:spPr>
        <p:txBody>
          <a:bodyPr/>
          <a:lstStyle>
            <a:lvl1pPr marL="0" indent="0">
              <a:buNone/>
              <a:defRPr spc="100" baseline="0"/>
            </a:lvl1pPr>
          </a:lstStyle>
          <a:p>
            <a:pPr lvl="0"/>
            <a:r>
              <a:rPr lang="en-US"/>
              <a:t>01</a:t>
            </a:r>
          </a:p>
        </p:txBody>
      </p:sp>
      <p:pic>
        <p:nvPicPr>
          <p:cNvPr id="17" name="Picture 16">
            <a:extLst>
              <a:ext uri="{FF2B5EF4-FFF2-40B4-BE49-F238E27FC236}">
                <a16:creationId xmlns:a16="http://schemas.microsoft.com/office/drawing/2014/main" id="{A1A7B96A-D315-BF42-A553-0BFFCA9FFF77}"/>
              </a:ext>
            </a:extLst>
          </p:cNvPr>
          <p:cNvPicPr>
            <a:picLocks noChangeAspect="1"/>
          </p:cNvPicPr>
          <p:nvPr userDrawn="1"/>
        </p:nvPicPr>
        <p:blipFill>
          <a:blip r:embed="rId2">
            <a:alphaModFix amt="3000"/>
          </a:blip>
          <a:stretch>
            <a:fillRect/>
          </a:stretch>
        </p:blipFill>
        <p:spPr>
          <a:xfrm>
            <a:off x="1755674" y="1423330"/>
            <a:ext cx="3127274" cy="1533317"/>
          </a:xfrm>
          <a:prstGeom prst="rect">
            <a:avLst/>
          </a:prstGeom>
        </p:spPr>
      </p:pic>
      <p:pic>
        <p:nvPicPr>
          <p:cNvPr id="33" name="Picture 32">
            <a:extLst>
              <a:ext uri="{FF2B5EF4-FFF2-40B4-BE49-F238E27FC236}">
                <a16:creationId xmlns:a16="http://schemas.microsoft.com/office/drawing/2014/main" id="{41270C5D-5CFA-9D41-8081-71AD4B4500E4}"/>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l="55334"/>
          <a:stretch/>
        </p:blipFill>
        <p:spPr>
          <a:xfrm>
            <a:off x="4805729" y="2354714"/>
            <a:ext cx="1957330" cy="2148573"/>
          </a:xfrm>
          <a:prstGeom prst="rect">
            <a:avLst/>
          </a:prstGeom>
        </p:spPr>
      </p:pic>
      <p:pic>
        <p:nvPicPr>
          <p:cNvPr id="34" name="Picture 33">
            <a:extLst>
              <a:ext uri="{FF2B5EF4-FFF2-40B4-BE49-F238E27FC236}">
                <a16:creationId xmlns:a16="http://schemas.microsoft.com/office/drawing/2014/main" id="{7D342C93-5F35-B946-A3C1-E0E44F89423C}"/>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l="84365"/>
          <a:stretch/>
        </p:blipFill>
        <p:spPr>
          <a:xfrm>
            <a:off x="4805729" y="945502"/>
            <a:ext cx="449367" cy="1409212"/>
          </a:xfrm>
          <a:prstGeom prst="rect">
            <a:avLst/>
          </a:prstGeom>
        </p:spPr>
      </p:pic>
      <p:pic>
        <p:nvPicPr>
          <p:cNvPr id="36" name="Picture 35">
            <a:extLst>
              <a:ext uri="{FF2B5EF4-FFF2-40B4-BE49-F238E27FC236}">
                <a16:creationId xmlns:a16="http://schemas.microsoft.com/office/drawing/2014/main" id="{B07F89D2-CF3E-7144-8550-D9ADA00B39F4}"/>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l="34365"/>
          <a:stretch/>
        </p:blipFill>
        <p:spPr>
          <a:xfrm>
            <a:off x="4805729" y="4513920"/>
            <a:ext cx="1886446" cy="1409212"/>
          </a:xfrm>
          <a:prstGeom prst="rect">
            <a:avLst/>
          </a:prstGeom>
        </p:spPr>
      </p:pic>
      <p:pic>
        <p:nvPicPr>
          <p:cNvPr id="37" name="Picture 36">
            <a:extLst>
              <a:ext uri="{FF2B5EF4-FFF2-40B4-BE49-F238E27FC236}">
                <a16:creationId xmlns:a16="http://schemas.microsoft.com/office/drawing/2014/main" id="{10FA5941-6788-E141-BBA4-8A63BB7C4487}"/>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r="29098"/>
          <a:stretch/>
        </p:blipFill>
        <p:spPr>
          <a:xfrm>
            <a:off x="6692175" y="2025104"/>
            <a:ext cx="2451825" cy="1695495"/>
          </a:xfrm>
          <a:prstGeom prst="rect">
            <a:avLst/>
          </a:prstGeom>
        </p:spPr>
      </p:pic>
      <p:pic>
        <p:nvPicPr>
          <p:cNvPr id="38" name="Picture 37">
            <a:extLst>
              <a:ext uri="{FF2B5EF4-FFF2-40B4-BE49-F238E27FC236}">
                <a16:creationId xmlns:a16="http://schemas.microsoft.com/office/drawing/2014/main" id="{DD665736-B7DD-364C-9FAE-C48BA5283D28}"/>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r="21853"/>
          <a:stretch/>
        </p:blipFill>
        <p:spPr>
          <a:xfrm>
            <a:off x="6897950" y="3783132"/>
            <a:ext cx="2246050" cy="1409212"/>
          </a:xfrm>
          <a:prstGeom prst="rect">
            <a:avLst/>
          </a:prstGeom>
        </p:spPr>
      </p:pic>
      <p:pic>
        <p:nvPicPr>
          <p:cNvPr id="40" name="Picture 39">
            <a:extLst>
              <a:ext uri="{FF2B5EF4-FFF2-40B4-BE49-F238E27FC236}">
                <a16:creationId xmlns:a16="http://schemas.microsoft.com/office/drawing/2014/main" id="{8BE98E58-E1EF-F04D-81DA-41819C6B2107}"/>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l="79366" t="38187"/>
          <a:stretch/>
        </p:blipFill>
        <p:spPr>
          <a:xfrm>
            <a:off x="4809112" y="0"/>
            <a:ext cx="593056" cy="871074"/>
          </a:xfrm>
          <a:prstGeom prst="rect">
            <a:avLst/>
          </a:prstGeom>
        </p:spPr>
      </p:pic>
      <p:pic>
        <p:nvPicPr>
          <p:cNvPr id="42" name="Picture 41">
            <a:extLst>
              <a:ext uri="{FF2B5EF4-FFF2-40B4-BE49-F238E27FC236}">
                <a16:creationId xmlns:a16="http://schemas.microsoft.com/office/drawing/2014/main" id="{BEA47F1A-39C0-904D-A442-F76D3A644BEE}"/>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t="81996" r="16957" b="2057"/>
          <a:stretch/>
        </p:blipFill>
        <p:spPr>
          <a:xfrm>
            <a:off x="5504950" y="-13024"/>
            <a:ext cx="3639050" cy="342633"/>
          </a:xfrm>
          <a:prstGeom prst="rect">
            <a:avLst/>
          </a:prstGeom>
        </p:spPr>
      </p:pic>
      <p:pic>
        <p:nvPicPr>
          <p:cNvPr id="43" name="Picture 42">
            <a:extLst>
              <a:ext uri="{FF2B5EF4-FFF2-40B4-BE49-F238E27FC236}">
                <a16:creationId xmlns:a16="http://schemas.microsoft.com/office/drawing/2014/main" id="{EC559D2B-784A-4341-9C19-F03D2D438D6D}"/>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r="86859"/>
          <a:stretch/>
        </p:blipFill>
        <p:spPr>
          <a:xfrm>
            <a:off x="8766306" y="49510"/>
            <a:ext cx="377694" cy="1409212"/>
          </a:xfrm>
          <a:prstGeom prst="rect">
            <a:avLst/>
          </a:prstGeom>
        </p:spPr>
      </p:pic>
      <p:sp>
        <p:nvSpPr>
          <p:cNvPr id="4" name="Title 3">
            <a:extLst>
              <a:ext uri="{FF2B5EF4-FFF2-40B4-BE49-F238E27FC236}">
                <a16:creationId xmlns:a16="http://schemas.microsoft.com/office/drawing/2014/main" id="{9A439E35-8297-8D46-A0D6-3356FE683ACF}"/>
              </a:ext>
            </a:extLst>
          </p:cNvPr>
          <p:cNvSpPr>
            <a:spLocks noGrp="1"/>
          </p:cNvSpPr>
          <p:nvPr>
            <p:ph type="title"/>
          </p:nvPr>
        </p:nvSpPr>
        <p:spPr>
          <a:xfrm>
            <a:off x="5437762" y="593388"/>
            <a:ext cx="3077588" cy="1400783"/>
          </a:xfrm>
        </p:spPr>
        <p:txBody>
          <a:bodyPr anchor="t"/>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93483849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vent Calendar">
    <p:bg>
      <p:bgRef idx="1001">
        <a:schemeClr val="bg1"/>
      </p:bgRef>
    </p:bg>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D32B2A57-B86A-B8C6-70A4-CDFAC35DBEAF}"/>
              </a:ext>
            </a:extLst>
          </p:cNvPr>
          <p:cNvGrpSpPr/>
          <p:nvPr userDrawn="1"/>
        </p:nvGrpSpPr>
        <p:grpSpPr>
          <a:xfrm>
            <a:off x="-1985963" y="-13024"/>
            <a:ext cx="4801586" cy="6871024"/>
            <a:chOff x="-1985963" y="-13024"/>
            <a:chExt cx="4801586" cy="6871024"/>
          </a:xfrm>
        </p:grpSpPr>
        <p:sp>
          <p:nvSpPr>
            <p:cNvPr id="50" name="Rectangle 49">
              <a:extLst>
                <a:ext uri="{FF2B5EF4-FFF2-40B4-BE49-F238E27FC236}">
                  <a16:creationId xmlns:a16="http://schemas.microsoft.com/office/drawing/2014/main" id="{35CEF5ED-E718-FAEE-E3C7-8F49A491E59B}"/>
                </a:ext>
              </a:extLst>
            </p:cNvPr>
            <p:cNvSpPr/>
            <p:nvPr userDrawn="1"/>
          </p:nvSpPr>
          <p:spPr>
            <a:xfrm>
              <a:off x="-1570" y="0"/>
              <a:ext cx="2817193"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13115AB0-5C44-9407-4D39-6A691B1DC98F}"/>
                </a:ext>
              </a:extLst>
            </p:cNvPr>
            <p:cNvPicPr>
              <a:picLocks noChangeAspect="1"/>
            </p:cNvPicPr>
            <p:nvPr userDrawn="1"/>
          </p:nvPicPr>
          <p:blipFill>
            <a:blip r:embed="rId2">
              <a:alphaModFix amt="3000"/>
            </a:blip>
            <a:stretch>
              <a:fillRect/>
            </a:stretch>
          </p:blipFill>
          <p:spPr>
            <a:xfrm>
              <a:off x="355068" y="329609"/>
              <a:ext cx="2247342" cy="1695495"/>
            </a:xfrm>
            <a:prstGeom prst="rect">
              <a:avLst/>
            </a:prstGeom>
          </p:spPr>
        </p:pic>
        <p:pic>
          <p:nvPicPr>
            <p:cNvPr id="52" name="Picture 51">
              <a:extLst>
                <a:ext uri="{FF2B5EF4-FFF2-40B4-BE49-F238E27FC236}">
                  <a16:creationId xmlns:a16="http://schemas.microsoft.com/office/drawing/2014/main" id="{1D9A7CC1-88D4-3F68-609B-D043D5AD3449}"/>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r="39324" b="22970"/>
            <a:stretch/>
          </p:blipFill>
          <p:spPr>
            <a:xfrm>
              <a:off x="1087641" y="5192345"/>
              <a:ext cx="1727982" cy="1655026"/>
            </a:xfrm>
            <a:prstGeom prst="rect">
              <a:avLst/>
            </a:prstGeom>
          </p:spPr>
        </p:pic>
        <p:pic>
          <p:nvPicPr>
            <p:cNvPr id="53" name="Picture 52">
              <a:extLst>
                <a:ext uri="{FF2B5EF4-FFF2-40B4-BE49-F238E27FC236}">
                  <a16:creationId xmlns:a16="http://schemas.microsoft.com/office/drawing/2014/main" id="{53AFA958-02E9-B8B2-B8AC-4B7B1D896AE7}"/>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l="37968" b="40451"/>
            <a:stretch/>
          </p:blipFill>
          <p:spPr>
            <a:xfrm>
              <a:off x="-3769" y="6018829"/>
              <a:ext cx="1158694" cy="839171"/>
            </a:xfrm>
            <a:prstGeom prst="rect">
              <a:avLst/>
            </a:prstGeom>
          </p:spPr>
        </p:pic>
        <p:pic>
          <p:nvPicPr>
            <p:cNvPr id="54" name="Picture 53">
              <a:extLst>
                <a:ext uri="{FF2B5EF4-FFF2-40B4-BE49-F238E27FC236}">
                  <a16:creationId xmlns:a16="http://schemas.microsoft.com/office/drawing/2014/main" id="{FCAC2B3A-1FB5-81D4-08D0-305A475FBFD3}"/>
                </a:ext>
              </a:extLst>
            </p:cNvPr>
            <p:cNvPicPr>
              <a:picLocks noChangeAspect="1"/>
            </p:cNvPicPr>
            <p:nvPr userDrawn="1"/>
          </p:nvPicPr>
          <p:blipFill>
            <a:blip r:embed="rId2">
              <a:alphaModFix amt="3000"/>
            </a:blip>
            <a:stretch>
              <a:fillRect/>
            </a:stretch>
          </p:blipFill>
          <p:spPr>
            <a:xfrm>
              <a:off x="-1985963" y="1423330"/>
              <a:ext cx="2032379" cy="1533317"/>
            </a:xfrm>
            <a:prstGeom prst="rect">
              <a:avLst/>
            </a:prstGeom>
          </p:spPr>
        </p:pic>
        <p:pic>
          <p:nvPicPr>
            <p:cNvPr id="55" name="Picture 54">
              <a:extLst>
                <a:ext uri="{FF2B5EF4-FFF2-40B4-BE49-F238E27FC236}">
                  <a16:creationId xmlns:a16="http://schemas.microsoft.com/office/drawing/2014/main" id="{40EEC41B-153E-8F2C-E2D6-3EF42BFB6687}"/>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l="55334"/>
            <a:stretch/>
          </p:blipFill>
          <p:spPr>
            <a:xfrm>
              <a:off x="-3768" y="2354714"/>
              <a:ext cx="1272046" cy="2148573"/>
            </a:xfrm>
            <a:prstGeom prst="rect">
              <a:avLst/>
            </a:prstGeom>
          </p:spPr>
        </p:pic>
        <p:pic>
          <p:nvPicPr>
            <p:cNvPr id="56" name="Picture 55">
              <a:extLst>
                <a:ext uri="{FF2B5EF4-FFF2-40B4-BE49-F238E27FC236}">
                  <a16:creationId xmlns:a16="http://schemas.microsoft.com/office/drawing/2014/main" id="{458C3272-FDC3-8A8A-876D-1B380B19AFAD}"/>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l="84365"/>
            <a:stretch/>
          </p:blipFill>
          <p:spPr>
            <a:xfrm>
              <a:off x="-3768" y="945502"/>
              <a:ext cx="292038" cy="1409212"/>
            </a:xfrm>
            <a:prstGeom prst="rect">
              <a:avLst/>
            </a:prstGeom>
          </p:spPr>
        </p:pic>
        <p:pic>
          <p:nvPicPr>
            <p:cNvPr id="57" name="Picture 56">
              <a:extLst>
                <a:ext uri="{FF2B5EF4-FFF2-40B4-BE49-F238E27FC236}">
                  <a16:creationId xmlns:a16="http://schemas.microsoft.com/office/drawing/2014/main" id="{F9B73ADB-6265-2247-CD86-8C816EAE6BF5}"/>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l="34365"/>
            <a:stretch/>
          </p:blipFill>
          <p:spPr>
            <a:xfrm>
              <a:off x="-3768" y="4513920"/>
              <a:ext cx="1225979" cy="1409212"/>
            </a:xfrm>
            <a:prstGeom prst="rect">
              <a:avLst/>
            </a:prstGeom>
          </p:spPr>
        </p:pic>
        <p:pic>
          <p:nvPicPr>
            <p:cNvPr id="58" name="Picture 57">
              <a:extLst>
                <a:ext uri="{FF2B5EF4-FFF2-40B4-BE49-F238E27FC236}">
                  <a16:creationId xmlns:a16="http://schemas.microsoft.com/office/drawing/2014/main" id="{F5BDB14C-1831-0011-D992-0EC321E1AB78}"/>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r="29098"/>
            <a:stretch/>
          </p:blipFill>
          <p:spPr>
            <a:xfrm>
              <a:off x="1222211" y="2025104"/>
              <a:ext cx="1593412" cy="1695495"/>
            </a:xfrm>
            <a:prstGeom prst="rect">
              <a:avLst/>
            </a:prstGeom>
          </p:spPr>
        </p:pic>
        <p:pic>
          <p:nvPicPr>
            <p:cNvPr id="59" name="Picture 58">
              <a:extLst>
                <a:ext uri="{FF2B5EF4-FFF2-40B4-BE49-F238E27FC236}">
                  <a16:creationId xmlns:a16="http://schemas.microsoft.com/office/drawing/2014/main" id="{56EC0EA5-67C2-EA81-B4C9-74D8F5D6EBA2}"/>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r="21853"/>
            <a:stretch/>
          </p:blipFill>
          <p:spPr>
            <a:xfrm>
              <a:off x="1355942" y="3783132"/>
              <a:ext cx="1459681" cy="1409212"/>
            </a:xfrm>
            <a:prstGeom prst="rect">
              <a:avLst/>
            </a:prstGeom>
          </p:spPr>
        </p:pic>
        <p:pic>
          <p:nvPicPr>
            <p:cNvPr id="60" name="Picture 59">
              <a:extLst>
                <a:ext uri="{FF2B5EF4-FFF2-40B4-BE49-F238E27FC236}">
                  <a16:creationId xmlns:a16="http://schemas.microsoft.com/office/drawing/2014/main" id="{DB3299D7-0066-6135-0722-A0032DB9F905}"/>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l="79366" t="38187"/>
            <a:stretch/>
          </p:blipFill>
          <p:spPr>
            <a:xfrm>
              <a:off x="-1570" y="0"/>
              <a:ext cx="385420" cy="871074"/>
            </a:xfrm>
            <a:prstGeom prst="rect">
              <a:avLst/>
            </a:prstGeom>
          </p:spPr>
        </p:pic>
        <p:pic>
          <p:nvPicPr>
            <p:cNvPr id="61" name="Picture 60">
              <a:extLst>
                <a:ext uri="{FF2B5EF4-FFF2-40B4-BE49-F238E27FC236}">
                  <a16:creationId xmlns:a16="http://schemas.microsoft.com/office/drawing/2014/main" id="{43F34E9D-78B0-8BDA-5322-8E256C444FC4}"/>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t="81996" r="16957" b="2057"/>
            <a:stretch/>
          </p:blipFill>
          <p:spPr>
            <a:xfrm>
              <a:off x="450647" y="-13024"/>
              <a:ext cx="2364976" cy="342633"/>
            </a:xfrm>
            <a:prstGeom prst="rect">
              <a:avLst/>
            </a:prstGeom>
          </p:spPr>
        </p:pic>
        <p:pic>
          <p:nvPicPr>
            <p:cNvPr id="62" name="Picture 61">
              <a:extLst>
                <a:ext uri="{FF2B5EF4-FFF2-40B4-BE49-F238E27FC236}">
                  <a16:creationId xmlns:a16="http://schemas.microsoft.com/office/drawing/2014/main" id="{9E18F7CE-B8D9-17F9-B5B0-96C5293141FB}"/>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r="86859"/>
            <a:stretch/>
          </p:blipFill>
          <p:spPr>
            <a:xfrm>
              <a:off x="2570164" y="49510"/>
              <a:ext cx="245459" cy="1409212"/>
            </a:xfrm>
            <a:prstGeom prst="rect">
              <a:avLst/>
            </a:prstGeom>
          </p:spPr>
        </p:pic>
      </p:grpSp>
      <p:sp>
        <p:nvSpPr>
          <p:cNvPr id="9" name="Rectangle 8">
            <a:extLst>
              <a:ext uri="{FF2B5EF4-FFF2-40B4-BE49-F238E27FC236}">
                <a16:creationId xmlns:a16="http://schemas.microsoft.com/office/drawing/2014/main" id="{53935190-5EFF-9946-3543-04CE428AFB49}"/>
              </a:ext>
            </a:extLst>
          </p:cNvPr>
          <p:cNvSpPr/>
          <p:nvPr userDrawn="1"/>
        </p:nvSpPr>
        <p:spPr>
          <a:xfrm>
            <a:off x="0" y="6374921"/>
            <a:ext cx="9143999" cy="4830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ooter Placeholder 4">
            <a:extLst>
              <a:ext uri="{FF2B5EF4-FFF2-40B4-BE49-F238E27FC236}">
                <a16:creationId xmlns:a16="http://schemas.microsoft.com/office/drawing/2014/main" id="{697AFC12-F020-30D3-6101-02DE6EC9D3C8}"/>
              </a:ext>
            </a:extLst>
          </p:cNvPr>
          <p:cNvSpPr>
            <a:spLocks noGrp="1"/>
          </p:cNvSpPr>
          <p:nvPr>
            <p:ph type="ftr" sz="quarter" idx="3"/>
          </p:nvPr>
        </p:nvSpPr>
        <p:spPr>
          <a:xfrm>
            <a:off x="628650" y="6431497"/>
            <a:ext cx="5486400" cy="365125"/>
          </a:xfrm>
          <a:prstGeom prst="rect">
            <a:avLst/>
          </a:prstGeom>
        </p:spPr>
        <p:txBody>
          <a:bodyPr vert="horz" lIns="91440" tIns="45720" rIns="91440" bIns="45720" rtlCol="0" anchor="ctr"/>
          <a:lstStyle>
            <a:lvl1pPr algn="l">
              <a:defRPr sz="800" b="1" cap="all" spc="50" baseline="0">
                <a:solidFill>
                  <a:schemeClr val="bg1"/>
                </a:solidFill>
              </a:defRPr>
            </a:lvl1pPr>
          </a:lstStyle>
          <a:p>
            <a:r>
              <a:rPr lang="en-US"/>
              <a:t>footer</a:t>
            </a:r>
          </a:p>
        </p:txBody>
      </p:sp>
      <p:sp>
        <p:nvSpPr>
          <p:cNvPr id="12" name="Slide Number Placeholder 5">
            <a:extLst>
              <a:ext uri="{FF2B5EF4-FFF2-40B4-BE49-F238E27FC236}">
                <a16:creationId xmlns:a16="http://schemas.microsoft.com/office/drawing/2014/main" id="{F61A7281-BCAF-6A4B-0D98-DD8804E21296}"/>
              </a:ext>
            </a:extLst>
          </p:cNvPr>
          <p:cNvSpPr>
            <a:spLocks noGrp="1"/>
          </p:cNvSpPr>
          <p:nvPr>
            <p:ph type="sldNum" sz="quarter" idx="4"/>
          </p:nvPr>
        </p:nvSpPr>
        <p:spPr>
          <a:xfrm>
            <a:off x="7994052" y="6429097"/>
            <a:ext cx="521298" cy="369925"/>
          </a:xfrm>
          <a:prstGeom prst="rect">
            <a:avLst/>
          </a:prstGeom>
        </p:spPr>
        <p:txBody>
          <a:bodyPr vert="horz" lIns="91440" tIns="45720" rIns="91440" bIns="45720" rtlCol="0" anchor="ctr"/>
          <a:lstStyle>
            <a:lvl1pPr algn="r">
              <a:defRPr sz="1000" b="1">
                <a:solidFill>
                  <a:schemeClr val="bg1"/>
                </a:solidFill>
              </a:defRPr>
            </a:lvl1pPr>
          </a:lstStyle>
          <a:p>
            <a:fld id="{650F9FC7-BB00-1A4A-94E9-B3E00BC894DB}" type="slidenum">
              <a:rPr lang="en-US" smtClean="0"/>
              <a:pPr/>
              <a:t>‹#›</a:t>
            </a:fld>
            <a:endParaRPr lang="en-US"/>
          </a:p>
        </p:txBody>
      </p:sp>
    </p:spTree>
    <p:extLst>
      <p:ext uri="{BB962C8B-B14F-4D97-AF65-F5344CB8AC3E}">
        <p14:creationId xmlns:p14="http://schemas.microsoft.com/office/powerpoint/2010/main" val="407907628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0F0860E-1EB0-D847-8D0D-0B3C1690615C}"/>
              </a:ext>
            </a:extLst>
          </p:cNvPr>
          <p:cNvPicPr>
            <a:picLocks noChangeAspect="1"/>
          </p:cNvPicPr>
          <p:nvPr userDrawn="1"/>
        </p:nvPicPr>
        <p:blipFill>
          <a:blip r:embed="rId2">
            <a:alphaModFix amt="3000"/>
          </a:blip>
          <a:stretch>
            <a:fillRect/>
          </a:stretch>
        </p:blipFill>
        <p:spPr>
          <a:xfrm>
            <a:off x="2380941" y="2354714"/>
            <a:ext cx="4382118" cy="2148573"/>
          </a:xfrm>
          <a:prstGeom prst="rect">
            <a:avLst/>
          </a:prstGeom>
        </p:spPr>
      </p:pic>
      <p:pic>
        <p:nvPicPr>
          <p:cNvPr id="21" name="Picture 20">
            <a:extLst>
              <a:ext uri="{FF2B5EF4-FFF2-40B4-BE49-F238E27FC236}">
                <a16:creationId xmlns:a16="http://schemas.microsoft.com/office/drawing/2014/main" id="{91CD0FC8-4F26-6547-84FD-3679C8E30C3F}"/>
              </a:ext>
            </a:extLst>
          </p:cNvPr>
          <p:cNvPicPr>
            <a:picLocks noChangeAspect="1"/>
          </p:cNvPicPr>
          <p:nvPr userDrawn="1"/>
        </p:nvPicPr>
        <p:blipFill>
          <a:blip r:embed="rId2" cstate="screen">
            <a:alphaModFix amt="3000"/>
            <a:extLst>
              <a:ext uri="{28A0092B-C50C-407E-A947-70E740481C1C}">
                <a14:useLocalDpi xmlns:a14="http://schemas.microsoft.com/office/drawing/2010/main"/>
              </a:ext>
            </a:extLst>
          </a:blip>
          <a:stretch>
            <a:fillRect/>
          </a:stretch>
        </p:blipFill>
        <p:spPr>
          <a:xfrm>
            <a:off x="2380941" y="945502"/>
            <a:ext cx="2874156" cy="1409212"/>
          </a:xfrm>
          <a:prstGeom prst="rect">
            <a:avLst/>
          </a:prstGeom>
        </p:spPr>
      </p:pic>
      <p:pic>
        <p:nvPicPr>
          <p:cNvPr id="34" name="Picture 33">
            <a:extLst>
              <a:ext uri="{FF2B5EF4-FFF2-40B4-BE49-F238E27FC236}">
                <a16:creationId xmlns:a16="http://schemas.microsoft.com/office/drawing/2014/main" id="{92F18BB6-579E-EF46-929A-32A8FABBB585}"/>
              </a:ext>
            </a:extLst>
          </p:cNvPr>
          <p:cNvPicPr>
            <a:picLocks noChangeAspect="1"/>
          </p:cNvPicPr>
          <p:nvPr userDrawn="1"/>
        </p:nvPicPr>
        <p:blipFill>
          <a:blip r:embed="rId2">
            <a:alphaModFix amt="3000"/>
          </a:blip>
          <a:stretch>
            <a:fillRect/>
          </a:stretch>
        </p:blipFill>
        <p:spPr>
          <a:xfrm>
            <a:off x="5357879" y="329609"/>
            <a:ext cx="3458044" cy="1695495"/>
          </a:xfrm>
          <a:prstGeom prst="rect">
            <a:avLst/>
          </a:prstGeom>
        </p:spPr>
      </p:pic>
      <p:pic>
        <p:nvPicPr>
          <p:cNvPr id="35" name="Picture 34">
            <a:extLst>
              <a:ext uri="{FF2B5EF4-FFF2-40B4-BE49-F238E27FC236}">
                <a16:creationId xmlns:a16="http://schemas.microsoft.com/office/drawing/2014/main" id="{B94FFA33-3B48-EB43-AFDD-73A548E6707E}"/>
              </a:ext>
            </a:extLst>
          </p:cNvPr>
          <p:cNvPicPr>
            <a:picLocks noChangeAspect="1"/>
          </p:cNvPicPr>
          <p:nvPr userDrawn="1"/>
        </p:nvPicPr>
        <p:blipFill>
          <a:blip r:embed="rId2">
            <a:alphaModFix amt="3000"/>
          </a:blip>
          <a:stretch>
            <a:fillRect/>
          </a:stretch>
        </p:blipFill>
        <p:spPr>
          <a:xfrm>
            <a:off x="359975" y="4832897"/>
            <a:ext cx="3458044" cy="1695495"/>
          </a:xfrm>
          <a:prstGeom prst="rect">
            <a:avLst/>
          </a:prstGeom>
        </p:spPr>
      </p:pic>
      <p:pic>
        <p:nvPicPr>
          <p:cNvPr id="36" name="Picture 35">
            <a:extLst>
              <a:ext uri="{FF2B5EF4-FFF2-40B4-BE49-F238E27FC236}">
                <a16:creationId xmlns:a16="http://schemas.microsoft.com/office/drawing/2014/main" id="{187F9325-1AFB-2646-987F-DCCC61E46526}"/>
              </a:ext>
            </a:extLst>
          </p:cNvPr>
          <p:cNvPicPr>
            <a:picLocks noChangeAspect="1"/>
          </p:cNvPicPr>
          <p:nvPr userDrawn="1"/>
        </p:nvPicPr>
        <p:blipFill>
          <a:blip r:embed="rId2" cstate="screen">
            <a:alphaModFix amt="3000"/>
            <a:extLst>
              <a:ext uri="{28A0092B-C50C-407E-A947-70E740481C1C}">
                <a14:useLocalDpi xmlns:a14="http://schemas.microsoft.com/office/drawing/2010/main"/>
              </a:ext>
            </a:extLst>
          </a:blip>
          <a:stretch>
            <a:fillRect/>
          </a:stretch>
        </p:blipFill>
        <p:spPr>
          <a:xfrm>
            <a:off x="3818019" y="4513920"/>
            <a:ext cx="2874156" cy="1409212"/>
          </a:xfrm>
          <a:prstGeom prst="rect">
            <a:avLst/>
          </a:prstGeom>
        </p:spPr>
      </p:pic>
      <p:pic>
        <p:nvPicPr>
          <p:cNvPr id="37" name="Picture 36">
            <a:extLst>
              <a:ext uri="{FF2B5EF4-FFF2-40B4-BE49-F238E27FC236}">
                <a16:creationId xmlns:a16="http://schemas.microsoft.com/office/drawing/2014/main" id="{1097F164-5736-B74E-83D1-41E658C1EF77}"/>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r="29098"/>
          <a:stretch/>
        </p:blipFill>
        <p:spPr>
          <a:xfrm>
            <a:off x="6692175" y="2025104"/>
            <a:ext cx="2451825" cy="1695495"/>
          </a:xfrm>
          <a:prstGeom prst="rect">
            <a:avLst/>
          </a:prstGeom>
        </p:spPr>
      </p:pic>
      <p:pic>
        <p:nvPicPr>
          <p:cNvPr id="38" name="Picture 37">
            <a:extLst>
              <a:ext uri="{FF2B5EF4-FFF2-40B4-BE49-F238E27FC236}">
                <a16:creationId xmlns:a16="http://schemas.microsoft.com/office/drawing/2014/main" id="{72FE7B2C-3B3A-064C-8356-1A7F0C3BE0E8}"/>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l="29098"/>
          <a:stretch/>
        </p:blipFill>
        <p:spPr>
          <a:xfrm>
            <a:off x="-1" y="3137402"/>
            <a:ext cx="2451825" cy="1695495"/>
          </a:xfrm>
          <a:prstGeom prst="rect">
            <a:avLst/>
          </a:prstGeom>
        </p:spPr>
      </p:pic>
      <p:pic>
        <p:nvPicPr>
          <p:cNvPr id="39" name="Picture 38">
            <a:extLst>
              <a:ext uri="{FF2B5EF4-FFF2-40B4-BE49-F238E27FC236}">
                <a16:creationId xmlns:a16="http://schemas.microsoft.com/office/drawing/2014/main" id="{FD6A7D05-3F98-F04D-9277-5FD139FE8BD4}"/>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l="21853"/>
          <a:stretch/>
        </p:blipFill>
        <p:spPr>
          <a:xfrm>
            <a:off x="0" y="1650108"/>
            <a:ext cx="2246050" cy="1409212"/>
          </a:xfrm>
          <a:prstGeom prst="rect">
            <a:avLst/>
          </a:prstGeom>
        </p:spPr>
      </p:pic>
      <p:pic>
        <p:nvPicPr>
          <p:cNvPr id="40" name="Picture 39">
            <a:extLst>
              <a:ext uri="{FF2B5EF4-FFF2-40B4-BE49-F238E27FC236}">
                <a16:creationId xmlns:a16="http://schemas.microsoft.com/office/drawing/2014/main" id="{A6F0A774-4599-F746-A8FA-A31FF4D38A12}"/>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r="21853"/>
          <a:stretch/>
        </p:blipFill>
        <p:spPr>
          <a:xfrm>
            <a:off x="6897950" y="3783132"/>
            <a:ext cx="2246050" cy="1409212"/>
          </a:xfrm>
          <a:prstGeom prst="rect">
            <a:avLst/>
          </a:prstGeom>
        </p:spPr>
      </p:pic>
      <p:pic>
        <p:nvPicPr>
          <p:cNvPr id="41" name="Picture 40">
            <a:extLst>
              <a:ext uri="{FF2B5EF4-FFF2-40B4-BE49-F238E27FC236}">
                <a16:creationId xmlns:a16="http://schemas.microsoft.com/office/drawing/2014/main" id="{1817F4F3-0501-724C-AF47-AA79ACCC3DEC}"/>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r="39324" b="22970"/>
          <a:stretch/>
        </p:blipFill>
        <p:spPr>
          <a:xfrm>
            <a:off x="6485109" y="5192345"/>
            <a:ext cx="2658891" cy="1655026"/>
          </a:xfrm>
          <a:prstGeom prst="rect">
            <a:avLst/>
          </a:prstGeom>
        </p:spPr>
      </p:pic>
      <p:pic>
        <p:nvPicPr>
          <p:cNvPr id="42" name="Picture 41">
            <a:extLst>
              <a:ext uri="{FF2B5EF4-FFF2-40B4-BE49-F238E27FC236}">
                <a16:creationId xmlns:a16="http://schemas.microsoft.com/office/drawing/2014/main" id="{755CB80F-267B-1C40-B3AF-176B809D82AB}"/>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l="41785" t="20880"/>
          <a:stretch/>
        </p:blipFill>
        <p:spPr>
          <a:xfrm>
            <a:off x="0" y="-30244"/>
            <a:ext cx="2551034" cy="1699951"/>
          </a:xfrm>
          <a:prstGeom prst="rect">
            <a:avLst/>
          </a:prstGeom>
        </p:spPr>
      </p:pic>
      <p:pic>
        <p:nvPicPr>
          <p:cNvPr id="43" name="Picture 42">
            <a:extLst>
              <a:ext uri="{FF2B5EF4-FFF2-40B4-BE49-F238E27FC236}">
                <a16:creationId xmlns:a16="http://schemas.microsoft.com/office/drawing/2014/main" id="{B7CFF603-1109-E14B-A93B-11E81DD7B695}"/>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t="38187"/>
          <a:stretch/>
        </p:blipFill>
        <p:spPr>
          <a:xfrm>
            <a:off x="2528012" y="0"/>
            <a:ext cx="2874156" cy="871074"/>
          </a:xfrm>
          <a:prstGeom prst="rect">
            <a:avLst/>
          </a:prstGeom>
        </p:spPr>
      </p:pic>
      <p:pic>
        <p:nvPicPr>
          <p:cNvPr id="44" name="Picture 43">
            <a:extLst>
              <a:ext uri="{FF2B5EF4-FFF2-40B4-BE49-F238E27FC236}">
                <a16:creationId xmlns:a16="http://schemas.microsoft.com/office/drawing/2014/main" id="{892AFE49-943D-9C4A-B0F5-93229AFA2372}"/>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b="40451"/>
          <a:stretch/>
        </p:blipFill>
        <p:spPr>
          <a:xfrm>
            <a:off x="3714486" y="6018829"/>
            <a:ext cx="2874156" cy="839171"/>
          </a:xfrm>
          <a:prstGeom prst="rect">
            <a:avLst/>
          </a:prstGeom>
        </p:spPr>
      </p:pic>
      <p:pic>
        <p:nvPicPr>
          <p:cNvPr id="45" name="Picture 44">
            <a:extLst>
              <a:ext uri="{FF2B5EF4-FFF2-40B4-BE49-F238E27FC236}">
                <a16:creationId xmlns:a16="http://schemas.microsoft.com/office/drawing/2014/main" id="{06F18134-4D29-5341-8360-C312AC12798D}"/>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t="81996" r="16957" b="2057"/>
          <a:stretch/>
        </p:blipFill>
        <p:spPr>
          <a:xfrm>
            <a:off x="5504950" y="-13024"/>
            <a:ext cx="3639050" cy="342633"/>
          </a:xfrm>
          <a:prstGeom prst="rect">
            <a:avLst/>
          </a:prstGeom>
        </p:spPr>
      </p:pic>
      <p:pic>
        <p:nvPicPr>
          <p:cNvPr id="46" name="Picture 45">
            <a:extLst>
              <a:ext uri="{FF2B5EF4-FFF2-40B4-BE49-F238E27FC236}">
                <a16:creationId xmlns:a16="http://schemas.microsoft.com/office/drawing/2014/main" id="{46EC7645-FAFE-1644-9EDE-4584A186A405}"/>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b="84449"/>
          <a:stretch/>
        </p:blipFill>
        <p:spPr>
          <a:xfrm>
            <a:off x="-667632" y="6513250"/>
            <a:ext cx="4382118" cy="334120"/>
          </a:xfrm>
          <a:prstGeom prst="rect">
            <a:avLst/>
          </a:prstGeom>
        </p:spPr>
      </p:pic>
      <p:pic>
        <p:nvPicPr>
          <p:cNvPr id="47" name="Picture 46">
            <a:extLst>
              <a:ext uri="{FF2B5EF4-FFF2-40B4-BE49-F238E27FC236}">
                <a16:creationId xmlns:a16="http://schemas.microsoft.com/office/drawing/2014/main" id="{CFDB219B-E871-9448-8789-B6A01249CF3B}"/>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l="87105"/>
          <a:stretch/>
        </p:blipFill>
        <p:spPr>
          <a:xfrm>
            <a:off x="-2" y="5430383"/>
            <a:ext cx="370609" cy="1409212"/>
          </a:xfrm>
          <a:prstGeom prst="rect">
            <a:avLst/>
          </a:prstGeom>
        </p:spPr>
      </p:pic>
      <p:pic>
        <p:nvPicPr>
          <p:cNvPr id="48" name="Picture 47">
            <a:extLst>
              <a:ext uri="{FF2B5EF4-FFF2-40B4-BE49-F238E27FC236}">
                <a16:creationId xmlns:a16="http://schemas.microsoft.com/office/drawing/2014/main" id="{9A266D1B-E062-0D4D-BD6E-8CE031E0841D}"/>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r="86859"/>
          <a:stretch/>
        </p:blipFill>
        <p:spPr>
          <a:xfrm>
            <a:off x="8766306" y="49510"/>
            <a:ext cx="377694" cy="1409212"/>
          </a:xfrm>
          <a:prstGeom prst="rect">
            <a:avLst/>
          </a:prstGeom>
        </p:spPr>
      </p:pic>
      <p:sp>
        <p:nvSpPr>
          <p:cNvPr id="49" name="Title 1">
            <a:extLst>
              <a:ext uri="{FF2B5EF4-FFF2-40B4-BE49-F238E27FC236}">
                <a16:creationId xmlns:a16="http://schemas.microsoft.com/office/drawing/2014/main" id="{399E3584-1C7E-C948-91E2-72ADF0027E7D}"/>
              </a:ext>
            </a:extLst>
          </p:cNvPr>
          <p:cNvSpPr>
            <a:spLocks noGrp="1"/>
          </p:cNvSpPr>
          <p:nvPr>
            <p:ph type="title" hasCustomPrompt="1"/>
          </p:nvPr>
        </p:nvSpPr>
        <p:spPr>
          <a:xfrm>
            <a:off x="623888" y="1861653"/>
            <a:ext cx="7886700" cy="1693639"/>
          </a:xfrm>
          <a:prstGeom prst="rect">
            <a:avLst/>
          </a:prstGeom>
        </p:spPr>
        <p:txBody>
          <a:bodyPr anchor="b">
            <a:normAutofit/>
          </a:bodyPr>
          <a:lstStyle>
            <a:lvl1pPr algn="ctr">
              <a:defRPr sz="5400" baseline="0"/>
            </a:lvl1pPr>
          </a:lstStyle>
          <a:p>
            <a:r>
              <a:rPr lang="en-US"/>
              <a:t>SECTION TITLE</a:t>
            </a:r>
          </a:p>
        </p:txBody>
      </p:sp>
      <p:sp>
        <p:nvSpPr>
          <p:cNvPr id="50" name="Text Placeholder 2">
            <a:extLst>
              <a:ext uri="{FF2B5EF4-FFF2-40B4-BE49-F238E27FC236}">
                <a16:creationId xmlns:a16="http://schemas.microsoft.com/office/drawing/2014/main" id="{C7FEE03C-6131-064D-8823-04B1C9B79BEB}"/>
              </a:ext>
            </a:extLst>
          </p:cNvPr>
          <p:cNvSpPr>
            <a:spLocks noGrp="1"/>
          </p:cNvSpPr>
          <p:nvPr>
            <p:ph type="body" idx="1" hasCustomPrompt="1"/>
          </p:nvPr>
        </p:nvSpPr>
        <p:spPr>
          <a:xfrm>
            <a:off x="623888" y="3582281"/>
            <a:ext cx="7886700" cy="817288"/>
          </a:xfrm>
        </p:spPr>
        <p:txBody>
          <a:bodyPr>
            <a:normAutofit/>
          </a:bodyPr>
          <a:lstStyle>
            <a:lvl1pPr marL="0" indent="0" algn="ctr">
              <a:buNone/>
              <a:defRPr sz="2400" spc="100" normalizeH="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Optional Subtitle</a:t>
            </a:r>
          </a:p>
        </p:txBody>
      </p:sp>
    </p:spTree>
    <p:extLst>
      <p:ext uri="{BB962C8B-B14F-4D97-AF65-F5344CB8AC3E}">
        <p14:creationId xmlns:p14="http://schemas.microsoft.com/office/powerpoint/2010/main" val="3317690313"/>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out the Campaign">
    <p:spTree>
      <p:nvGrpSpPr>
        <p:cNvPr id="1" name=""/>
        <p:cNvGrpSpPr/>
        <p:nvPr/>
      </p:nvGrpSpPr>
      <p:grpSpPr>
        <a:xfrm>
          <a:off x="0" y="0"/>
          <a:ext cx="0" cy="0"/>
          <a:chOff x="0" y="0"/>
          <a:chExt cx="0" cy="0"/>
        </a:xfrm>
      </p:grpSpPr>
      <p:sp>
        <p:nvSpPr>
          <p:cNvPr id="22" name="Title 3">
            <a:extLst>
              <a:ext uri="{FF2B5EF4-FFF2-40B4-BE49-F238E27FC236}">
                <a16:creationId xmlns:a16="http://schemas.microsoft.com/office/drawing/2014/main" id="{84D14176-B367-424B-93E4-0466A2D98AB9}"/>
              </a:ext>
            </a:extLst>
          </p:cNvPr>
          <p:cNvSpPr txBox="1">
            <a:spLocks/>
          </p:cNvSpPr>
          <p:nvPr userDrawn="1"/>
        </p:nvSpPr>
        <p:spPr>
          <a:xfrm>
            <a:off x="628649" y="341828"/>
            <a:ext cx="7886700" cy="914400"/>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cap="all" spc="100" baseline="0">
                <a:solidFill>
                  <a:schemeClr val="tx1"/>
                </a:solidFill>
                <a:latin typeface="+mj-lt"/>
                <a:ea typeface="+mj-ea"/>
                <a:cs typeface="+mj-cs"/>
              </a:defRPr>
            </a:lvl1pPr>
          </a:lstStyle>
          <a:p>
            <a:r>
              <a:rPr lang="en-US"/>
              <a:t>About the campaign</a:t>
            </a:r>
          </a:p>
        </p:txBody>
      </p:sp>
      <p:sp>
        <p:nvSpPr>
          <p:cNvPr id="17" name="Text Placeholder 5">
            <a:extLst>
              <a:ext uri="{FF2B5EF4-FFF2-40B4-BE49-F238E27FC236}">
                <a16:creationId xmlns:a16="http://schemas.microsoft.com/office/drawing/2014/main" id="{FEAF1624-D7A3-3F41-A3C8-AA3942F72BC1}"/>
              </a:ext>
            </a:extLst>
          </p:cNvPr>
          <p:cNvSpPr txBox="1">
            <a:spLocks/>
          </p:cNvSpPr>
          <p:nvPr userDrawn="1"/>
        </p:nvSpPr>
        <p:spPr>
          <a:xfrm>
            <a:off x="3145904" y="1250358"/>
            <a:ext cx="5295014" cy="1686876"/>
          </a:xfrm>
          <a:prstGeom prst="rect">
            <a:avLst/>
          </a:prstGeom>
        </p:spPr>
        <p:txBody>
          <a:bodyPr/>
          <a:lstStyle>
            <a:lvl1pPr marL="0" indent="0" algn="l" defTabSz="914400" rtl="0" eaLnBrk="1" latinLnBrk="0" hangingPunct="1">
              <a:lnSpc>
                <a:spcPct val="114000"/>
              </a:lnSpc>
              <a:spcBef>
                <a:spcPts val="800"/>
              </a:spcBef>
              <a:buFont typeface="Arial" panose="020B0604020202020204" pitchFamily="34" charset="0"/>
              <a:buNone/>
              <a:defRPr lang="en-US" sz="1400" kern="1200" smtClean="0">
                <a:solidFill>
                  <a:schemeClr val="tx1"/>
                </a:solidFill>
                <a:effectLst/>
                <a:latin typeface="+mj-lt"/>
                <a:ea typeface="+mn-ea"/>
                <a:cs typeface="+mn-cs"/>
              </a:defRPr>
            </a:lvl1pPr>
            <a:lvl2pPr marL="457200" indent="0" algn="l" defTabSz="914400" rtl="0" eaLnBrk="1" latinLnBrk="0" hangingPunct="1">
              <a:lnSpc>
                <a:spcPct val="114000"/>
              </a:lnSpc>
              <a:spcBef>
                <a:spcPts val="200"/>
              </a:spcBef>
              <a:buFont typeface="Courier New" panose="02070309020205020404" pitchFamily="49" charset="0"/>
              <a:buNone/>
              <a:defRPr sz="1800" kern="1200">
                <a:solidFill>
                  <a:schemeClr val="tx1"/>
                </a:solidFill>
                <a:latin typeface="+mn-lt"/>
                <a:ea typeface="+mn-ea"/>
                <a:cs typeface="+mn-cs"/>
              </a:defRPr>
            </a:lvl2pPr>
            <a:lvl3pPr marL="914400" indent="0" algn="l" defTabSz="914400" rtl="0" eaLnBrk="1" latinLnBrk="0" hangingPunct="1">
              <a:lnSpc>
                <a:spcPct val="114000"/>
              </a:lnSpc>
              <a:spcBef>
                <a:spcPts val="200"/>
              </a:spcBef>
              <a:buFont typeface="Wingdings" pitchFamily="2" charset="2"/>
              <a:buNone/>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solidFill>
                <a:latin typeface="+mn-lt"/>
                <a:ea typeface="+mn-ea"/>
                <a:cs typeface="+mn-cs"/>
              </a:defRPr>
            </a:lvl4pPr>
            <a:lvl5pPr marL="234950" indent="-234950" algn="l" defTabSz="914400" rtl="0" eaLnBrk="1" latinLnBrk="0" hangingPunct="1">
              <a:lnSpc>
                <a:spcPct val="114000"/>
              </a:lnSpc>
              <a:spcBef>
                <a:spcPts val="800"/>
              </a:spcBef>
              <a:buFont typeface="Arial" panose="020B0604020202020204" pitchFamily="34" charset="0"/>
              <a:buChar char="•"/>
              <a:tabLst/>
              <a:defRPr sz="2000" b="1" kern="1200" spc="100" baseline="0">
                <a:solidFill>
                  <a:schemeClr val="tx1">
                    <a:lumMod val="75000"/>
                    <a:lumOff val="25000"/>
                  </a:schemeClr>
                </a:solidFill>
                <a:latin typeface="+mn-lt"/>
                <a:ea typeface="+mn-ea"/>
                <a:cs typeface="+mn-cs"/>
              </a:defRPr>
            </a:lvl5pPr>
            <a:lvl6pPr marL="234950" indent="-227013" algn="l" defTabSz="914400" rtl="0" eaLnBrk="1" latinLnBrk="0" hangingPunct="1">
              <a:lnSpc>
                <a:spcPct val="114000"/>
              </a:lnSpc>
              <a:spcBef>
                <a:spcPts val="800"/>
              </a:spcBef>
              <a:buFont typeface="Arial" panose="020B0604020202020204" pitchFamily="34" charset="0"/>
              <a:buChar char="•"/>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a:t>Launched 2020</a:t>
            </a:r>
          </a:p>
          <a:p>
            <a:r>
              <a:rPr lang="en-US" sz="1800"/>
              <a:t>Too Much to Lose informs Service members of the facts and risks related to prescription drug misuse and illicit and prohibited drug use including marijuana, CBD, and hemp</a:t>
            </a:r>
          </a:p>
        </p:txBody>
      </p:sp>
      <p:cxnSp>
        <p:nvCxnSpPr>
          <p:cNvPr id="20" name="Straight Connector 19">
            <a:extLst>
              <a:ext uri="{FF2B5EF4-FFF2-40B4-BE49-F238E27FC236}">
                <a16:creationId xmlns:a16="http://schemas.microsoft.com/office/drawing/2014/main" id="{7331C91B-926B-644B-B0D4-CB1422B782AE}"/>
              </a:ext>
            </a:extLst>
          </p:cNvPr>
          <p:cNvCxnSpPr>
            <a:cxnSpLocks/>
          </p:cNvCxnSpPr>
          <p:nvPr userDrawn="1"/>
        </p:nvCxnSpPr>
        <p:spPr>
          <a:xfrm>
            <a:off x="721353" y="3202567"/>
            <a:ext cx="7793996"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Content Placeholder 8">
            <a:extLst>
              <a:ext uri="{FF2B5EF4-FFF2-40B4-BE49-F238E27FC236}">
                <a16:creationId xmlns:a16="http://schemas.microsoft.com/office/drawing/2014/main" id="{347BF09A-64AC-B94C-BB19-6F1D94927976}"/>
              </a:ext>
            </a:extLst>
          </p:cNvPr>
          <p:cNvSpPr txBox="1">
            <a:spLocks/>
          </p:cNvSpPr>
          <p:nvPr userDrawn="1"/>
        </p:nvSpPr>
        <p:spPr>
          <a:xfrm>
            <a:off x="628650" y="3467901"/>
            <a:ext cx="7886700" cy="2535468"/>
          </a:xfrm>
          <a:prstGeom prst="rect">
            <a:avLst/>
          </a:prstGeom>
        </p:spPr>
        <p:txBody>
          <a:bodyPr vert="horz" lIns="91440" tIns="45720" rIns="91440" bIns="45720" rtlCol="0">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4000"/>
              </a:lnSpc>
              <a:spcBef>
                <a:spcPts val="200"/>
              </a:spcBef>
              <a:buFont typeface="Courier New" panose="02070309020205020404" pitchFamily="49" charset="0"/>
              <a:buChar char="o"/>
              <a:defRPr sz="18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4000"/>
              </a:lnSpc>
              <a:spcBef>
                <a:spcPts val="200"/>
              </a:spcBef>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3pPr>
            <a:lvl4pPr marL="9525" indent="0" algn="l" defTabSz="914400" rtl="0" eaLnBrk="1" latinLnBrk="0" hangingPunct="1">
              <a:lnSpc>
                <a:spcPct val="114000"/>
              </a:lnSpc>
              <a:spcBef>
                <a:spcPts val="800"/>
              </a:spcBef>
              <a:buFont typeface="Arial" panose="020B0604020202020204" pitchFamily="34" charset="0"/>
              <a:buNone/>
              <a:tabLst/>
              <a:defRPr sz="2400" b="1" kern="1200" spc="50" baseline="0">
                <a:solidFill>
                  <a:srgbClr val="EB0000"/>
                </a:solidFill>
                <a:latin typeface="+mn-lt"/>
                <a:ea typeface="+mn-ea"/>
                <a:cs typeface="+mn-cs"/>
              </a:defRPr>
            </a:lvl4pPr>
            <a:lvl5pPr marL="9525" indent="0" algn="l" defTabSz="914400" rtl="0" eaLnBrk="1" latinLnBrk="0" hangingPunct="1">
              <a:lnSpc>
                <a:spcPct val="114000"/>
              </a:lnSpc>
              <a:spcBef>
                <a:spcPts val="800"/>
              </a:spcBef>
              <a:buFont typeface="Arial" panose="020B0604020202020204" pitchFamily="34" charset="0"/>
              <a:buNone/>
              <a:tabLst/>
              <a:defRPr sz="2000" b="1" kern="1200" cap="none" spc="50" baseline="0">
                <a:solidFill>
                  <a:schemeClr val="tx1"/>
                </a:solidFill>
                <a:latin typeface="+mn-lt"/>
                <a:ea typeface="+mn-ea"/>
                <a:cs typeface="+mn-cs"/>
              </a:defRPr>
            </a:lvl5pPr>
            <a:lvl6pPr marL="7938" indent="0" algn="l" defTabSz="914400" rtl="0" eaLnBrk="1" latinLnBrk="0" hangingPunct="1">
              <a:lnSpc>
                <a:spcPct val="114000"/>
              </a:lnSpc>
              <a:spcBef>
                <a:spcPts val="800"/>
              </a:spcBef>
              <a:buFont typeface="Arial" panose="020B0604020202020204" pitchFamily="34" charset="0"/>
              <a:buNone/>
              <a:tabLst/>
              <a:defRPr sz="1800" b="0" i="0" kern="1200" cap="none" spc="100" baseline="0">
                <a:solidFill>
                  <a:srgbClr val="67675F"/>
                </a:solidFill>
                <a:latin typeface="Arial Narrow" panose="020B0604020202020204" pitchFamily="34" charset="0"/>
                <a:ea typeface="+mn-ea"/>
                <a:cs typeface="Arial Narrow"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sz="2000">
                <a:solidFill>
                  <a:srgbClr val="29871A"/>
                </a:solidFill>
              </a:rPr>
              <a:t>Campaign Features Include:</a:t>
            </a:r>
          </a:p>
          <a:p>
            <a:pPr marL="571500" indent="-342900"/>
            <a:r>
              <a:rPr lang="en-US"/>
              <a:t>Campaign resources include information about pain management, prescription drug misuse, prohibited drug use, and safely disposing prescription drugs</a:t>
            </a:r>
          </a:p>
          <a:p>
            <a:pPr marL="571500" indent="-342900"/>
            <a:r>
              <a:rPr lang="en-US"/>
              <a:t>Anonymous, interactive quiz to help Service members learn new information about risky drug use, what substances and products to look out for, and how to stay safe</a:t>
            </a:r>
          </a:p>
        </p:txBody>
      </p:sp>
      <p:grpSp>
        <p:nvGrpSpPr>
          <p:cNvPr id="6" name="Group 5">
            <a:extLst>
              <a:ext uri="{FF2B5EF4-FFF2-40B4-BE49-F238E27FC236}">
                <a16:creationId xmlns:a16="http://schemas.microsoft.com/office/drawing/2014/main" id="{A5F5958A-DF44-7143-9C5A-4165AFBB5829}"/>
              </a:ext>
            </a:extLst>
          </p:cNvPr>
          <p:cNvGrpSpPr/>
          <p:nvPr userDrawn="1"/>
        </p:nvGrpSpPr>
        <p:grpSpPr>
          <a:xfrm>
            <a:off x="868876" y="1294192"/>
            <a:ext cx="1990309" cy="1599209"/>
            <a:chOff x="721353" y="1055354"/>
            <a:chExt cx="1990309" cy="1599209"/>
          </a:xfrm>
        </p:grpSpPr>
        <p:pic>
          <p:nvPicPr>
            <p:cNvPr id="12" name="Picture 11">
              <a:extLst>
                <a:ext uri="{FF2B5EF4-FFF2-40B4-BE49-F238E27FC236}">
                  <a16:creationId xmlns:a16="http://schemas.microsoft.com/office/drawing/2014/main" id="{7964EC8E-A5FC-B040-A61F-2F3213EF3D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354" y="1055354"/>
              <a:ext cx="1990308" cy="975858"/>
            </a:xfrm>
            <a:prstGeom prst="rect">
              <a:avLst/>
            </a:prstGeom>
            <a:effectLst/>
          </p:spPr>
        </p:pic>
        <p:pic>
          <p:nvPicPr>
            <p:cNvPr id="13" name="Picture 12">
              <a:extLst>
                <a:ext uri="{FF2B5EF4-FFF2-40B4-BE49-F238E27FC236}">
                  <a16:creationId xmlns:a16="http://schemas.microsoft.com/office/drawing/2014/main" id="{FCA26C71-7C27-D940-9B81-68841DF0D04F}"/>
                </a:ext>
              </a:extLst>
            </p:cNvPr>
            <p:cNvPicPr>
              <a:picLocks noChangeAspect="1"/>
            </p:cNvPicPr>
            <p:nvPr userDrawn="1"/>
          </p:nvPicPr>
          <p:blipFill>
            <a:blip r:embed="rId3"/>
            <a:stretch>
              <a:fillRect/>
            </a:stretch>
          </p:blipFill>
          <p:spPr>
            <a:xfrm>
              <a:off x="721353" y="2232039"/>
              <a:ext cx="1990309" cy="422524"/>
            </a:xfrm>
            <a:prstGeom prst="rect">
              <a:avLst/>
            </a:prstGeom>
          </p:spPr>
        </p:pic>
      </p:grpSp>
      <p:sp>
        <p:nvSpPr>
          <p:cNvPr id="4" name="Footer Placeholder 3">
            <a:extLst>
              <a:ext uri="{FF2B5EF4-FFF2-40B4-BE49-F238E27FC236}">
                <a16:creationId xmlns:a16="http://schemas.microsoft.com/office/drawing/2014/main" id="{A60528E0-EDF5-0643-A5CA-5446045900FE}"/>
              </a:ext>
            </a:extLst>
          </p:cNvPr>
          <p:cNvSpPr>
            <a:spLocks noGrp="1"/>
          </p:cNvSpPr>
          <p:nvPr>
            <p:ph type="ftr" sz="quarter" idx="10"/>
          </p:nvPr>
        </p:nvSpPr>
        <p:spPr/>
        <p:txBody>
          <a:bodyPr/>
          <a:lstStyle/>
          <a:p>
            <a:r>
              <a:rPr lang="en-US"/>
              <a:t>footer</a:t>
            </a:r>
          </a:p>
        </p:txBody>
      </p:sp>
      <p:sp>
        <p:nvSpPr>
          <p:cNvPr id="5" name="Slide Number Placeholder 4">
            <a:extLst>
              <a:ext uri="{FF2B5EF4-FFF2-40B4-BE49-F238E27FC236}">
                <a16:creationId xmlns:a16="http://schemas.microsoft.com/office/drawing/2014/main" id="{6F72023D-27EC-194C-9097-ABB082F2D81A}"/>
              </a:ext>
            </a:extLst>
          </p:cNvPr>
          <p:cNvSpPr>
            <a:spLocks noGrp="1"/>
          </p:cNvSpPr>
          <p:nvPr>
            <p:ph type="sldNum" sz="quarter" idx="11"/>
          </p:nvPr>
        </p:nvSpPr>
        <p:spPr/>
        <p:txBody>
          <a:bodyPr/>
          <a:lstStyle/>
          <a:p>
            <a:fld id="{650F9FC7-BB00-1A4A-94E9-B3E00BC894DB}" type="slidenum">
              <a:rPr lang="en-US" smtClean="0"/>
              <a:pPr/>
              <a:t>‹#›</a:t>
            </a:fld>
            <a:endParaRPr lang="en-US"/>
          </a:p>
        </p:txBody>
      </p:sp>
    </p:spTree>
    <p:extLst>
      <p:ext uri="{BB962C8B-B14F-4D97-AF65-F5344CB8AC3E}">
        <p14:creationId xmlns:p14="http://schemas.microsoft.com/office/powerpoint/2010/main" val="2810138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Width">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E3E4F15-A5E3-9540-8402-C95C15E6EDD2}"/>
              </a:ext>
            </a:extLst>
          </p:cNvPr>
          <p:cNvSpPr>
            <a:spLocks noGrp="1"/>
          </p:cNvSpPr>
          <p:nvPr>
            <p:ph sz="half" idx="1"/>
          </p:nvPr>
        </p:nvSpPr>
        <p:spPr>
          <a:xfrm>
            <a:off x="628650" y="2536165"/>
            <a:ext cx="7886698" cy="3603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F32D29BA-0FEF-CE46-96EB-876B53CE7C57}"/>
              </a:ext>
            </a:extLst>
          </p:cNvPr>
          <p:cNvSpPr>
            <a:spLocks noGrp="1"/>
          </p:cNvSpPr>
          <p:nvPr>
            <p:ph type="title"/>
          </p:nvPr>
        </p:nvSpPr>
        <p:spPr/>
        <p:txBody>
          <a:bodyPr/>
          <a:lstStyle/>
          <a:p>
            <a:r>
              <a:rPr lang="en-US"/>
              <a:t>Click to edit Master title style</a:t>
            </a:r>
          </a:p>
        </p:txBody>
      </p:sp>
      <p:sp>
        <p:nvSpPr>
          <p:cNvPr id="7" name="Content Placeholder 13">
            <a:extLst>
              <a:ext uri="{FF2B5EF4-FFF2-40B4-BE49-F238E27FC236}">
                <a16:creationId xmlns:a16="http://schemas.microsoft.com/office/drawing/2014/main" id="{17D6AEEB-450C-8141-A2DF-715AECF33192}"/>
              </a:ext>
            </a:extLst>
          </p:cNvPr>
          <p:cNvSpPr>
            <a:spLocks noGrp="1"/>
          </p:cNvSpPr>
          <p:nvPr>
            <p:ph sz="quarter" idx="15"/>
          </p:nvPr>
        </p:nvSpPr>
        <p:spPr>
          <a:xfrm>
            <a:off x="628650" y="1279524"/>
            <a:ext cx="7886700" cy="1256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09D39C7-24DD-534E-A16D-F9C086D8F2C6}"/>
              </a:ext>
            </a:extLst>
          </p:cNvPr>
          <p:cNvSpPr>
            <a:spLocks noGrp="1"/>
          </p:cNvSpPr>
          <p:nvPr>
            <p:ph type="ftr" sz="quarter" idx="16"/>
          </p:nvPr>
        </p:nvSpPr>
        <p:spPr/>
        <p:txBody>
          <a:bodyPr/>
          <a:lstStyle/>
          <a:p>
            <a:r>
              <a:rPr lang="en-US"/>
              <a:t>footer</a:t>
            </a:r>
          </a:p>
        </p:txBody>
      </p:sp>
      <p:sp>
        <p:nvSpPr>
          <p:cNvPr id="6" name="Slide Number Placeholder 5">
            <a:extLst>
              <a:ext uri="{FF2B5EF4-FFF2-40B4-BE49-F238E27FC236}">
                <a16:creationId xmlns:a16="http://schemas.microsoft.com/office/drawing/2014/main" id="{99C89360-7EFC-2B48-BA7D-7E9D4662D951}"/>
              </a:ext>
            </a:extLst>
          </p:cNvPr>
          <p:cNvSpPr>
            <a:spLocks noGrp="1"/>
          </p:cNvSpPr>
          <p:nvPr>
            <p:ph type="sldNum" sz="quarter" idx="17"/>
          </p:nvPr>
        </p:nvSpPr>
        <p:spPr/>
        <p:txBody>
          <a:bodyPr/>
          <a:lstStyle/>
          <a:p>
            <a:fld id="{650F9FC7-BB00-1A4A-94E9-B3E00BC894DB}" type="slidenum">
              <a:rPr lang="en-US" smtClean="0"/>
              <a:pPr/>
              <a:t>‹#›</a:t>
            </a:fld>
            <a:endParaRPr lang="en-US"/>
          </a:p>
        </p:txBody>
      </p:sp>
    </p:spTree>
    <p:extLst>
      <p:ext uri="{BB962C8B-B14F-4D97-AF65-F5344CB8AC3E}">
        <p14:creationId xmlns:p14="http://schemas.microsoft.com/office/powerpoint/2010/main" val="274476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68CA132-AA6A-7D42-B8DF-6FE0E7F3044E}"/>
              </a:ext>
            </a:extLst>
          </p:cNvPr>
          <p:cNvSpPr>
            <a:spLocks noGrp="1"/>
          </p:cNvSpPr>
          <p:nvPr>
            <p:ph type="title"/>
          </p:nvPr>
        </p:nvSpPr>
        <p:spPr/>
        <p:txBody>
          <a:bodyPr/>
          <a:lstStyle/>
          <a:p>
            <a:r>
              <a:rPr lang="en-US"/>
              <a:t>Click to edit Master title style</a:t>
            </a:r>
          </a:p>
        </p:txBody>
      </p:sp>
      <p:sp>
        <p:nvSpPr>
          <p:cNvPr id="14" name="Content Placeholder 13">
            <a:extLst>
              <a:ext uri="{FF2B5EF4-FFF2-40B4-BE49-F238E27FC236}">
                <a16:creationId xmlns:a16="http://schemas.microsoft.com/office/drawing/2014/main" id="{1ACFE602-D5A3-6842-9337-EACD5201FAD5}"/>
              </a:ext>
            </a:extLst>
          </p:cNvPr>
          <p:cNvSpPr>
            <a:spLocks noGrp="1"/>
          </p:cNvSpPr>
          <p:nvPr>
            <p:ph sz="quarter" idx="15"/>
          </p:nvPr>
        </p:nvSpPr>
        <p:spPr>
          <a:xfrm>
            <a:off x="628650" y="1279524"/>
            <a:ext cx="7886700" cy="1256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8A6DC4B2-90B4-8241-990D-A034EC39A036}"/>
              </a:ext>
            </a:extLst>
          </p:cNvPr>
          <p:cNvSpPr>
            <a:spLocks noGrp="1"/>
          </p:cNvSpPr>
          <p:nvPr>
            <p:ph sz="half" idx="17"/>
          </p:nvPr>
        </p:nvSpPr>
        <p:spPr>
          <a:xfrm>
            <a:off x="628650" y="2536166"/>
            <a:ext cx="3867607" cy="3603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9837053D-FBCE-EF40-A192-637894418304}"/>
              </a:ext>
            </a:extLst>
          </p:cNvPr>
          <p:cNvSpPr>
            <a:spLocks noGrp="1"/>
          </p:cNvSpPr>
          <p:nvPr>
            <p:ph sz="half" idx="18"/>
          </p:nvPr>
        </p:nvSpPr>
        <p:spPr>
          <a:xfrm>
            <a:off x="4647742" y="2536166"/>
            <a:ext cx="3867607" cy="3603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74377364-15D0-364F-8494-3EC061C712F3}"/>
              </a:ext>
            </a:extLst>
          </p:cNvPr>
          <p:cNvSpPr>
            <a:spLocks noGrp="1"/>
          </p:cNvSpPr>
          <p:nvPr>
            <p:ph type="ftr" sz="quarter" idx="19"/>
          </p:nvPr>
        </p:nvSpPr>
        <p:spPr/>
        <p:txBody>
          <a:bodyPr/>
          <a:lstStyle/>
          <a:p>
            <a:r>
              <a:rPr lang="en-US"/>
              <a:t>footer</a:t>
            </a:r>
          </a:p>
        </p:txBody>
      </p:sp>
      <p:sp>
        <p:nvSpPr>
          <p:cNvPr id="5" name="Slide Number Placeholder 4">
            <a:extLst>
              <a:ext uri="{FF2B5EF4-FFF2-40B4-BE49-F238E27FC236}">
                <a16:creationId xmlns:a16="http://schemas.microsoft.com/office/drawing/2014/main" id="{932785D4-24FC-E441-A687-826727BE3839}"/>
              </a:ext>
            </a:extLst>
          </p:cNvPr>
          <p:cNvSpPr>
            <a:spLocks noGrp="1"/>
          </p:cNvSpPr>
          <p:nvPr>
            <p:ph type="sldNum" sz="quarter" idx="20"/>
          </p:nvPr>
        </p:nvSpPr>
        <p:spPr/>
        <p:txBody>
          <a:bodyPr/>
          <a:lstStyle/>
          <a:p>
            <a:fld id="{650F9FC7-BB00-1A4A-94E9-B3E00BC894DB}" type="slidenum">
              <a:rPr lang="en-US" smtClean="0"/>
              <a:pPr/>
              <a:t>‹#›</a:t>
            </a:fld>
            <a:endParaRPr lang="en-US"/>
          </a:p>
        </p:txBody>
      </p:sp>
    </p:spTree>
    <p:extLst>
      <p:ext uri="{BB962C8B-B14F-4D97-AF65-F5344CB8AC3E}">
        <p14:creationId xmlns:p14="http://schemas.microsoft.com/office/powerpoint/2010/main" val="3900809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FC56E18B-6F4E-054D-A577-BEDD3DC56785}"/>
              </a:ext>
            </a:extLst>
          </p:cNvPr>
          <p:cNvSpPr>
            <a:spLocks noGrp="1"/>
          </p:cNvSpPr>
          <p:nvPr>
            <p:ph sz="half" idx="23"/>
          </p:nvPr>
        </p:nvSpPr>
        <p:spPr>
          <a:xfrm>
            <a:off x="635564" y="2536166"/>
            <a:ext cx="2523622" cy="3603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D499AE68-494A-8B4F-AC2C-178D1DE47BF1}"/>
              </a:ext>
            </a:extLst>
          </p:cNvPr>
          <p:cNvSpPr>
            <a:spLocks noGrp="1"/>
          </p:cNvSpPr>
          <p:nvPr>
            <p:ph type="title"/>
          </p:nvPr>
        </p:nvSpPr>
        <p:spPr/>
        <p:txBody>
          <a:bodyPr/>
          <a:lstStyle/>
          <a:p>
            <a:r>
              <a:rPr lang="en-US"/>
              <a:t>Click to edit Master title style</a:t>
            </a:r>
          </a:p>
        </p:txBody>
      </p:sp>
      <p:sp>
        <p:nvSpPr>
          <p:cNvPr id="12" name="Content Placeholder 2">
            <a:extLst>
              <a:ext uri="{FF2B5EF4-FFF2-40B4-BE49-F238E27FC236}">
                <a16:creationId xmlns:a16="http://schemas.microsoft.com/office/drawing/2014/main" id="{F7CCA6E7-EA04-8D41-9F8E-4462E114F0B9}"/>
              </a:ext>
            </a:extLst>
          </p:cNvPr>
          <p:cNvSpPr>
            <a:spLocks noGrp="1"/>
          </p:cNvSpPr>
          <p:nvPr>
            <p:ph sz="half" idx="24"/>
          </p:nvPr>
        </p:nvSpPr>
        <p:spPr>
          <a:xfrm>
            <a:off x="6005232" y="2536166"/>
            <a:ext cx="2523622" cy="3603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021C066-BCA9-E344-89D9-94F324F0D998}"/>
              </a:ext>
            </a:extLst>
          </p:cNvPr>
          <p:cNvSpPr>
            <a:spLocks noGrp="1"/>
          </p:cNvSpPr>
          <p:nvPr>
            <p:ph sz="half" idx="25"/>
          </p:nvPr>
        </p:nvSpPr>
        <p:spPr>
          <a:xfrm>
            <a:off x="3320398" y="2536166"/>
            <a:ext cx="2523622" cy="3603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3">
            <a:extLst>
              <a:ext uri="{FF2B5EF4-FFF2-40B4-BE49-F238E27FC236}">
                <a16:creationId xmlns:a16="http://schemas.microsoft.com/office/drawing/2014/main" id="{5925CBCE-70BE-E54F-933D-55A6F833F32A}"/>
              </a:ext>
            </a:extLst>
          </p:cNvPr>
          <p:cNvSpPr>
            <a:spLocks noGrp="1"/>
          </p:cNvSpPr>
          <p:nvPr>
            <p:ph sz="quarter" idx="15"/>
          </p:nvPr>
        </p:nvSpPr>
        <p:spPr>
          <a:xfrm>
            <a:off x="628650" y="1279524"/>
            <a:ext cx="7886700" cy="1256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15CDA352-9C9E-984E-8BE4-277B55F0C577}"/>
              </a:ext>
            </a:extLst>
          </p:cNvPr>
          <p:cNvSpPr>
            <a:spLocks noGrp="1"/>
          </p:cNvSpPr>
          <p:nvPr>
            <p:ph type="ftr" sz="quarter" idx="26"/>
          </p:nvPr>
        </p:nvSpPr>
        <p:spPr/>
        <p:txBody>
          <a:bodyPr/>
          <a:lstStyle/>
          <a:p>
            <a:r>
              <a:rPr lang="en-US"/>
              <a:t>footer</a:t>
            </a:r>
          </a:p>
        </p:txBody>
      </p:sp>
      <p:sp>
        <p:nvSpPr>
          <p:cNvPr id="5" name="Slide Number Placeholder 4">
            <a:extLst>
              <a:ext uri="{FF2B5EF4-FFF2-40B4-BE49-F238E27FC236}">
                <a16:creationId xmlns:a16="http://schemas.microsoft.com/office/drawing/2014/main" id="{EF8461CC-4E85-8443-B324-9A64BE9E36C2}"/>
              </a:ext>
            </a:extLst>
          </p:cNvPr>
          <p:cNvSpPr>
            <a:spLocks noGrp="1"/>
          </p:cNvSpPr>
          <p:nvPr>
            <p:ph type="sldNum" sz="quarter" idx="27"/>
          </p:nvPr>
        </p:nvSpPr>
        <p:spPr/>
        <p:txBody>
          <a:bodyPr/>
          <a:lstStyle/>
          <a:p>
            <a:fld id="{650F9FC7-BB00-1A4A-94E9-B3E00BC894DB}" type="slidenum">
              <a:rPr lang="en-US" smtClean="0"/>
              <a:pPr/>
              <a:t>‹#›</a:t>
            </a:fld>
            <a:endParaRPr lang="en-US"/>
          </a:p>
        </p:txBody>
      </p:sp>
    </p:spTree>
    <p:extLst>
      <p:ext uri="{BB962C8B-B14F-4D97-AF65-F5344CB8AC3E}">
        <p14:creationId xmlns:p14="http://schemas.microsoft.com/office/powerpoint/2010/main" val="3094449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8BFDF4-FEE2-654D-9793-E8C5F896C8A8}"/>
              </a:ext>
            </a:extLst>
          </p:cNvPr>
          <p:cNvSpPr/>
          <p:nvPr userDrawn="1"/>
        </p:nvSpPr>
        <p:spPr>
          <a:xfrm>
            <a:off x="0" y="6374921"/>
            <a:ext cx="9143999" cy="4830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 Placeholder 2"/>
          <p:cNvSpPr>
            <a:spLocks noGrp="1"/>
          </p:cNvSpPr>
          <p:nvPr>
            <p:ph type="body" idx="1"/>
          </p:nvPr>
        </p:nvSpPr>
        <p:spPr>
          <a:xfrm>
            <a:off x="628650" y="1270894"/>
            <a:ext cx="7886700" cy="4866406"/>
          </a:xfrm>
          <a:prstGeom prst="rect">
            <a:avLst/>
          </a:prstGeom>
        </p:spPr>
        <p:txBody>
          <a:bodyPr vert="horz" lIns="91440" tIns="45720" rIns="91440" bIns="45720" rtlCol="0">
            <a:normAutofit/>
          </a:bodyPr>
          <a:lstStyle/>
          <a:p>
            <a:pPr lvl="0"/>
            <a:r>
              <a:rPr lang="en-US"/>
              <a:t>Click to edit Master text styles</a:t>
            </a:r>
          </a:p>
          <a:p>
            <a:pPr lvl="1"/>
            <a:r>
              <a:rPr lang="en-US"/>
              <a:t>Level 2</a:t>
            </a:r>
          </a:p>
          <a:p>
            <a:pPr lvl="2"/>
            <a:r>
              <a:rPr lang="en-US"/>
              <a:t>Level 3</a:t>
            </a:r>
          </a:p>
          <a:p>
            <a:pPr lvl="3"/>
            <a:r>
              <a:rPr lang="en-US"/>
              <a:t>Heading 2</a:t>
            </a:r>
          </a:p>
          <a:p>
            <a:pPr lvl="4"/>
            <a:r>
              <a:rPr lang="en-US"/>
              <a:t>Heading 3</a:t>
            </a:r>
          </a:p>
          <a:p>
            <a:pPr lvl="5"/>
            <a:r>
              <a:rPr lang="en-US"/>
              <a:t>Heading 4</a:t>
            </a:r>
          </a:p>
          <a:p>
            <a:pPr lvl="6"/>
            <a:r>
              <a:rPr lang="en-US"/>
              <a:t>Source text</a:t>
            </a:r>
          </a:p>
        </p:txBody>
      </p:sp>
      <p:sp>
        <p:nvSpPr>
          <p:cNvPr id="5" name="Footer Placeholder 4"/>
          <p:cNvSpPr>
            <a:spLocks noGrp="1"/>
          </p:cNvSpPr>
          <p:nvPr>
            <p:ph type="ftr" sz="quarter" idx="3"/>
          </p:nvPr>
        </p:nvSpPr>
        <p:spPr>
          <a:xfrm>
            <a:off x="628650" y="6431497"/>
            <a:ext cx="5486400" cy="365125"/>
          </a:xfrm>
          <a:prstGeom prst="rect">
            <a:avLst/>
          </a:prstGeom>
        </p:spPr>
        <p:txBody>
          <a:bodyPr vert="horz" lIns="91440" tIns="45720" rIns="91440" bIns="45720" rtlCol="0" anchor="ctr"/>
          <a:lstStyle>
            <a:lvl1pPr algn="l">
              <a:defRPr sz="800" b="1" cap="all" spc="50" baseline="0">
                <a:solidFill>
                  <a:schemeClr val="bg1"/>
                </a:solidFill>
              </a:defRPr>
            </a:lvl1pPr>
          </a:lstStyle>
          <a:p>
            <a:r>
              <a:rPr lang="en-US"/>
              <a:t>footer</a:t>
            </a:r>
          </a:p>
        </p:txBody>
      </p:sp>
      <p:sp>
        <p:nvSpPr>
          <p:cNvPr id="7" name="Title Placeholder 6">
            <a:extLst>
              <a:ext uri="{FF2B5EF4-FFF2-40B4-BE49-F238E27FC236}">
                <a16:creationId xmlns:a16="http://schemas.microsoft.com/office/drawing/2014/main" id="{60036CDD-4F79-0246-8A29-4949693EA2C8}"/>
              </a:ext>
            </a:extLst>
          </p:cNvPr>
          <p:cNvSpPr>
            <a:spLocks noGrp="1"/>
          </p:cNvSpPr>
          <p:nvPr>
            <p:ph type="title"/>
          </p:nvPr>
        </p:nvSpPr>
        <p:spPr>
          <a:xfrm>
            <a:off x="628650" y="341828"/>
            <a:ext cx="7886700" cy="914400"/>
          </a:xfrm>
          <a:prstGeom prst="rect">
            <a:avLst/>
          </a:prstGeom>
          <a:ln>
            <a:noFill/>
          </a:ln>
        </p:spPr>
        <p:txBody>
          <a:bodyPr vert="horz" lIns="91440" tIns="45720" rIns="91440" bIns="45720" rtlCol="0" anchor="ctr">
            <a:normAutofit/>
          </a:bodyPr>
          <a:lstStyle/>
          <a:p>
            <a:r>
              <a:rPr lang="en-US"/>
              <a:t>CLICK TO EDIT MASTER TITLE STYLE</a:t>
            </a:r>
          </a:p>
        </p:txBody>
      </p:sp>
      <p:sp>
        <p:nvSpPr>
          <p:cNvPr id="6" name="Slide Number Placeholder 5"/>
          <p:cNvSpPr>
            <a:spLocks noGrp="1"/>
          </p:cNvSpPr>
          <p:nvPr>
            <p:ph type="sldNum" sz="quarter" idx="4"/>
          </p:nvPr>
        </p:nvSpPr>
        <p:spPr>
          <a:xfrm>
            <a:off x="7994052" y="6429097"/>
            <a:ext cx="521298" cy="369925"/>
          </a:xfrm>
          <a:prstGeom prst="rect">
            <a:avLst/>
          </a:prstGeom>
        </p:spPr>
        <p:txBody>
          <a:bodyPr vert="horz" lIns="91440" tIns="45720" rIns="91440" bIns="45720" rtlCol="0" anchor="ctr"/>
          <a:lstStyle>
            <a:lvl1pPr algn="r">
              <a:defRPr sz="1000" b="1">
                <a:solidFill>
                  <a:schemeClr val="bg1"/>
                </a:solidFill>
              </a:defRPr>
            </a:lvl1pPr>
          </a:lstStyle>
          <a:p>
            <a:fld id="{650F9FC7-BB00-1A4A-94E9-B3E00BC894DB}" type="slidenum">
              <a:rPr lang="en-US" smtClean="0"/>
              <a:pPr/>
              <a:t>‹#›</a:t>
            </a:fld>
            <a:endParaRPr lang="en-US"/>
          </a:p>
        </p:txBody>
      </p:sp>
    </p:spTree>
    <p:extLst>
      <p:ext uri="{BB962C8B-B14F-4D97-AF65-F5344CB8AC3E}">
        <p14:creationId xmlns:p14="http://schemas.microsoft.com/office/powerpoint/2010/main" val="70263523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48" r:id="rId4"/>
    <p:sldLayoutId id="2147483741"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7" r:id="rId15"/>
    <p:sldLayoutId id="2147483740" r:id="rId16"/>
    <p:sldLayoutId id="2147483749" r:id="rId17"/>
  </p:sldLayoutIdLst>
  <p:hf hdr="0" dt="0"/>
  <p:txStyles>
    <p:titleStyle>
      <a:lvl1pPr algn="l" defTabSz="914400" rtl="0" eaLnBrk="1" latinLnBrk="0" hangingPunct="1">
        <a:lnSpc>
          <a:spcPct val="90000"/>
        </a:lnSpc>
        <a:spcBef>
          <a:spcPct val="0"/>
        </a:spcBef>
        <a:buNone/>
        <a:defRPr sz="2800" b="1" kern="1200" cap="all" spc="100" baseline="0">
          <a:solidFill>
            <a:schemeClr val="tx1"/>
          </a:solidFill>
          <a:latin typeface="+mj-lt"/>
          <a:ea typeface="+mj-ea"/>
          <a:cs typeface="+mj-cs"/>
        </a:defRPr>
      </a:lvl1pPr>
    </p:titleStyle>
    <p:body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rgbClr val="29871A"/>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www.toomuchtolose.or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toomuchtolose.org/trending-topics/"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hyperlink" Target="https://www.toomuchtolose.org/"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www.toomuchtolose.org/for-professionals/quarterly-e-newsletter/" TargetMode="External"/><Relationship Id="rId5" Type="http://schemas.openxmlformats.org/officeDocument/2006/relationships/hyperlink" Target="https://toomuchtolose-media.s3.amazonaws.com/TMTL-toolkit_508.pdf" TargetMode="External"/><Relationship Id="rId4" Type="http://schemas.openxmlformats.org/officeDocument/2006/relationships/hyperlink" Target="https://www.toomuchtolose.org/for-professional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www.toomuchtolose.org/link-to-us/" TargetMode="External"/><Relationship Id="rId5" Type="http://schemas.openxmlformats.org/officeDocument/2006/relationships/hyperlink" Target="https://www.toomuchtolose.org/for-professionals/social-media-toolkit/" TargetMode="External"/><Relationship Id="rId4" Type="http://schemas.openxmlformats.org/officeDocument/2006/relationships/hyperlink" Target="https://www.toomuchtolose.org/materials/order/"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7.xml"/><Relationship Id="rId7" Type="http://schemas.microsoft.com/office/2017/04/relationships/track" Target="../media/track1.vtt"/><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toomuchtolose.org/what-can-i-do/get-information/risky-drug-use-video/" TargetMode="External"/><Relationship Id="rId5" Type="http://schemas.openxmlformats.org/officeDocument/2006/relationships/hyperlink" Target="https://www.toomuchtolose.org/what-can-i-do/learn-about-too-much-to-lose/" TargetMode="External"/><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hyperlink" Target="https://www.toomuchtolose.org/"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hyperlink" Target="https://www.toomuchtolose.org/prescription-drug-facts/other-prescription-drugs/fentanyl/" TargetMode="External"/><Relationship Id="rId7" Type="http://schemas.openxmlformats.org/officeDocument/2006/relationships/hyperlink" Target="https://www.toomuchtolose.org/marijuana-cbd-hemp-facts/hemp/eating-hemp-products/"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www.toomuchtolose.org/what-could-i-lose/relationships/sharing-medication/" TargetMode="External"/><Relationship Id="rId5" Type="http://schemas.openxmlformats.org/officeDocument/2006/relationships/hyperlink" Target="https://www.toomuchtolose.org/marijuana-cbd-hemp-facts/cbd/vaping-cbd/" TargetMode="External"/><Relationship Id="rId4" Type="http://schemas.openxmlformats.org/officeDocument/2006/relationships/hyperlink" Target="https://www.toomuchtolose.org/prescription-drug-misuse/maintaining-readiness/risks-of-self-medicating/"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toomuchtolose.org/materials/download/" TargetMode="External"/><Relationship Id="rId7" Type="http://schemas.openxmlformats.org/officeDocument/2006/relationships/hyperlink" Target="https://toomuchtolose-media.s3.amazonaws.com/TMTL_poster_how-to-safely-dispose-of-drugs.pdf"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hyperlink" Target="https://toomuchtolose-media.s3.amazonaws.com/TMTL_infographic_pause-is-there-hemp-in-that.pdf" TargetMode="External"/><Relationship Id="rId4" Type="http://schemas.openxmlformats.org/officeDocument/2006/relationships/image" Target="../media/image22.png"/><Relationship Id="rId9" Type="http://schemas.openxmlformats.org/officeDocument/2006/relationships/hyperlink" Target="https://toomuchtolose-media.s3.amazonaws.com/8.5x14_TMTL_Myth-Buster_Delta-8-THC_Web-Ready_508.pdf"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toomuchtolose-media.s3.amazonaws.com/TMTL-toolkit_508.pdf"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mailto:dha.ncr.comm.mbx.prevent-substance-misuse@health.mil" TargetMode="External"/><Relationship Id="rId4" Type="http://schemas.openxmlformats.org/officeDocument/2006/relationships/hyperlink" Target="https://www.toomuchtolose.org/what-can-i-do/learn-about-too-much-to-lose/"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mailto:dha.ncr.comm.mbx.prevent-substance-misuse@health.mil"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hyperlink" Target="https://toomuchtolose-media.s3.amazonaws.com/TMTL_infographic-know-the-difference.pdf" TargetMode="External"/><Relationship Id="rId2" Type="http://schemas.openxmlformats.org/officeDocument/2006/relationships/hyperlink" Target="https://addiction.surgeongeneral.gov/sites/default/files/surgeon-generals-report.pdf" TargetMode="External"/><Relationship Id="rId1" Type="http://schemas.openxmlformats.org/officeDocument/2006/relationships/slideLayout" Target="../slideLayouts/slideLayout14.xml"/><Relationship Id="rId5" Type="http://schemas.openxmlformats.org/officeDocument/2006/relationships/hyperlink" Target="https://toomuchtolose-media.s3.amazonaws.com/TMTL_DOD-memorandum_adoption-of-punitive-general-orders-to-address-use-of-hemp-products.pdf" TargetMode="External"/><Relationship Id="rId4" Type="http://schemas.openxmlformats.org/officeDocument/2006/relationships/hyperlink" Target="https://toomuchtolose-media.s3.amazonaws.com/TMTL_DOD-memorandum_prohibition-of-marijuana-use.pdf"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www.ycq2.org/" TargetMode="External"/><Relationship Id="rId3" Type="http://schemas.openxmlformats.org/officeDocument/2006/relationships/image" Target="../media/image2.emf"/><Relationship Id="rId7" Type="http://schemas.openxmlformats.org/officeDocument/2006/relationships/image" Target="../media/image7.emf"/><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hyperlink" Target="http://www.ownyourlimits.org/" TargetMode="External"/><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hyperlink" Target="http://www.toomuchtolose.org/" TargetMode="Externa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hyperlink" Target="http://www.toomuchtolose.org/"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BFBD2-E715-3E4F-886B-9DC0E957A84B}"/>
              </a:ext>
            </a:extLst>
          </p:cNvPr>
          <p:cNvSpPr>
            <a:spLocks noGrp="1"/>
          </p:cNvSpPr>
          <p:nvPr>
            <p:ph type="title"/>
          </p:nvPr>
        </p:nvSpPr>
        <p:spPr/>
        <p:txBody>
          <a:bodyPr/>
          <a:lstStyle/>
          <a:p>
            <a:r>
              <a:rPr lang="en-US">
                <a:highlight>
                  <a:srgbClr val="FFFF00"/>
                </a:highlight>
              </a:rPr>
              <a:t>*Ready-to-use</a:t>
            </a:r>
            <a:br>
              <a:rPr lang="en-US">
                <a:highlight>
                  <a:srgbClr val="FFFF00"/>
                </a:highlight>
              </a:rPr>
            </a:br>
            <a:r>
              <a:rPr lang="en-US">
                <a:highlight>
                  <a:srgbClr val="FFFF00"/>
                </a:highlight>
              </a:rPr>
              <a:t>presentation</a:t>
            </a:r>
          </a:p>
        </p:txBody>
      </p:sp>
      <p:grpSp>
        <p:nvGrpSpPr>
          <p:cNvPr id="9" name="Group 8" descr="Too Much to Lose logo with the &quot;Get the truth on risky drug use&quot; tagline">
            <a:extLst>
              <a:ext uri="{FF2B5EF4-FFF2-40B4-BE49-F238E27FC236}">
                <a16:creationId xmlns:a16="http://schemas.microsoft.com/office/drawing/2014/main" id="{8F88A89E-E28F-2326-6DDF-9731894E2E39}"/>
              </a:ext>
            </a:extLst>
          </p:cNvPr>
          <p:cNvGrpSpPr/>
          <p:nvPr/>
        </p:nvGrpSpPr>
        <p:grpSpPr>
          <a:xfrm>
            <a:off x="2182123" y="600389"/>
            <a:ext cx="5257569" cy="1316217"/>
            <a:chOff x="2182123" y="600389"/>
            <a:chExt cx="5257569" cy="1316217"/>
          </a:xfrm>
        </p:grpSpPr>
        <p:pic>
          <p:nvPicPr>
            <p:cNvPr id="5" name="Picture 4">
              <a:extLst>
                <a:ext uri="{FF2B5EF4-FFF2-40B4-BE49-F238E27FC236}">
                  <a16:creationId xmlns:a16="http://schemas.microsoft.com/office/drawing/2014/main" id="{57A76A44-67E5-E143-1509-B207F3801B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82123" y="600389"/>
              <a:ext cx="2684487" cy="1316217"/>
            </a:xfrm>
            <a:prstGeom prst="rect">
              <a:avLst/>
            </a:prstGeom>
            <a:effectLst/>
          </p:spPr>
        </p:pic>
        <p:pic>
          <p:nvPicPr>
            <p:cNvPr id="6" name="Picture 5">
              <a:extLst>
                <a:ext uri="{FF2B5EF4-FFF2-40B4-BE49-F238E27FC236}">
                  <a16:creationId xmlns:a16="http://schemas.microsoft.com/office/drawing/2014/main" id="{C3BE68D7-1A06-BF91-E9C1-1D881C047E87}"/>
                </a:ext>
              </a:extLst>
            </p:cNvPr>
            <p:cNvPicPr>
              <a:picLocks noChangeAspect="1"/>
            </p:cNvPicPr>
            <p:nvPr/>
          </p:nvPicPr>
          <p:blipFill>
            <a:blip r:embed="rId3"/>
            <a:stretch>
              <a:fillRect/>
            </a:stretch>
          </p:blipFill>
          <p:spPr>
            <a:xfrm>
              <a:off x="5166392" y="1059069"/>
              <a:ext cx="2273300" cy="482600"/>
            </a:xfrm>
            <a:prstGeom prst="rect">
              <a:avLst/>
            </a:prstGeom>
          </p:spPr>
        </p:pic>
      </p:grpSp>
      <p:sp>
        <p:nvSpPr>
          <p:cNvPr id="3" name="Text Placeholder 2">
            <a:extLst>
              <a:ext uri="{FF2B5EF4-FFF2-40B4-BE49-F238E27FC236}">
                <a16:creationId xmlns:a16="http://schemas.microsoft.com/office/drawing/2014/main" id="{C86C91C8-A97B-FA4A-88FA-86C735A1462F}"/>
              </a:ext>
            </a:extLst>
          </p:cNvPr>
          <p:cNvSpPr>
            <a:spLocks noGrp="1"/>
          </p:cNvSpPr>
          <p:nvPr>
            <p:ph type="body" idx="1"/>
          </p:nvPr>
        </p:nvSpPr>
        <p:spPr/>
        <p:txBody>
          <a:bodyPr/>
          <a:lstStyle/>
          <a:p>
            <a:r>
              <a:rPr lang="en-US"/>
              <a:t>Too Much to Lose Prescription Drug Misuse</a:t>
            </a:r>
          </a:p>
          <a:p>
            <a:r>
              <a:rPr lang="en-US"/>
              <a:t>and Illicit and Prohibited Drug Use Campaign</a:t>
            </a:r>
          </a:p>
        </p:txBody>
      </p:sp>
      <p:sp>
        <p:nvSpPr>
          <p:cNvPr id="4" name="Text Placeholder 3">
            <a:extLst>
              <a:ext uri="{FF2B5EF4-FFF2-40B4-BE49-F238E27FC236}">
                <a16:creationId xmlns:a16="http://schemas.microsoft.com/office/drawing/2014/main" id="{4062E6B0-9970-4546-9FED-DE0096784FDC}"/>
              </a:ext>
            </a:extLst>
          </p:cNvPr>
          <p:cNvSpPr>
            <a:spLocks noGrp="1"/>
          </p:cNvSpPr>
          <p:nvPr>
            <p:ph type="body" idx="10"/>
          </p:nvPr>
        </p:nvSpPr>
        <p:spPr/>
        <p:txBody>
          <a:bodyPr>
            <a:normAutofit fontScale="85000" lnSpcReduction="10000"/>
          </a:bodyPr>
          <a:lstStyle/>
          <a:p>
            <a:r>
              <a:rPr lang="en-US" sz="1200" b="1">
                <a:highlight>
                  <a:srgbClr val="FFFF00"/>
                </a:highlight>
              </a:rPr>
              <a:t>*Date:</a:t>
            </a:r>
          </a:p>
          <a:p>
            <a:r>
              <a:rPr lang="en-US" sz="1200"/>
              <a:t>Last Updated: </a:t>
            </a:r>
            <a:r>
              <a:rPr lang="en-US"/>
              <a:t>October </a:t>
            </a:r>
            <a:r>
              <a:rPr lang="en-US" sz="1200"/>
              <a:t>2023</a:t>
            </a:r>
          </a:p>
        </p:txBody>
      </p:sp>
      <p:pic>
        <p:nvPicPr>
          <p:cNvPr id="7" name="Picture 6" descr="The Defense Department logo">
            <a:extLst>
              <a:ext uri="{FF2B5EF4-FFF2-40B4-BE49-F238E27FC236}">
                <a16:creationId xmlns:a16="http://schemas.microsoft.com/office/drawing/2014/main" id="{9CFD3B18-83B6-D46C-5364-02FDC238F27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546368" y="5398114"/>
            <a:ext cx="1490275" cy="1011259"/>
          </a:xfrm>
          <a:prstGeom prst="rect">
            <a:avLst/>
          </a:prstGeom>
        </p:spPr>
      </p:pic>
      <p:pic>
        <p:nvPicPr>
          <p:cNvPr id="8" name="Picture 7" descr="The Defense Health Agency logo">
            <a:extLst>
              <a:ext uri="{FF2B5EF4-FFF2-40B4-BE49-F238E27FC236}">
                <a16:creationId xmlns:a16="http://schemas.microsoft.com/office/drawing/2014/main" id="{317E7B58-04B6-DC5A-5920-C8E1561B305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052751" y="5696694"/>
            <a:ext cx="1490275" cy="645786"/>
          </a:xfrm>
          <a:prstGeom prst="rect">
            <a:avLst/>
          </a:prstGeom>
        </p:spPr>
      </p:pic>
    </p:spTree>
    <p:extLst>
      <p:ext uri="{BB962C8B-B14F-4D97-AF65-F5344CB8AC3E}">
        <p14:creationId xmlns:p14="http://schemas.microsoft.com/office/powerpoint/2010/main" val="2713704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5DA62-402D-4F6D-A1BD-66F45D356F0D}"/>
              </a:ext>
            </a:extLst>
          </p:cNvPr>
          <p:cNvSpPr>
            <a:spLocks noGrp="1"/>
          </p:cNvSpPr>
          <p:nvPr>
            <p:ph type="title"/>
          </p:nvPr>
        </p:nvSpPr>
        <p:spPr>
          <a:xfrm>
            <a:off x="628650" y="341828"/>
            <a:ext cx="6960870" cy="914400"/>
          </a:xfrm>
        </p:spPr>
        <p:txBody>
          <a:bodyPr>
            <a:normAutofit fontScale="90000"/>
          </a:bodyPr>
          <a:lstStyle/>
          <a:p>
            <a:r>
              <a:rPr lang="en-US"/>
              <a:t>Too much to lose Meets service members where they are</a:t>
            </a:r>
          </a:p>
        </p:txBody>
      </p:sp>
      <p:cxnSp>
        <p:nvCxnSpPr>
          <p:cNvPr id="8" name="Straight Connector 7">
            <a:extLst>
              <a:ext uri="{FF2B5EF4-FFF2-40B4-BE49-F238E27FC236}">
                <a16:creationId xmlns:a16="http://schemas.microsoft.com/office/drawing/2014/main" id="{9D30E491-6490-49DD-87C9-B1F2C01350BA}"/>
              </a:ext>
              <a:ext uri="{C183D7F6-B498-43B3-948B-1728B52AA6E4}">
                <adec:decorative xmlns:adec="http://schemas.microsoft.com/office/drawing/2017/decorative" val="1"/>
              </a:ext>
            </a:extLst>
          </p:cNvPr>
          <p:cNvCxnSpPr>
            <a:cxnSpLocks/>
          </p:cNvCxnSpPr>
          <p:nvPr/>
        </p:nvCxnSpPr>
        <p:spPr>
          <a:xfrm>
            <a:off x="708916" y="1279378"/>
            <a:ext cx="7806434" cy="0"/>
          </a:xfrm>
          <a:prstGeom prst="line">
            <a:avLst/>
          </a:prstGeom>
          <a:ln w="57150">
            <a:solidFill>
              <a:srgbClr val="29871A"/>
            </a:solidFill>
          </a:ln>
        </p:spPr>
        <p:style>
          <a:lnRef idx="1">
            <a:schemeClr val="accent1"/>
          </a:lnRef>
          <a:fillRef idx="0">
            <a:schemeClr val="accent1"/>
          </a:fillRef>
          <a:effectRef idx="0">
            <a:schemeClr val="accent1"/>
          </a:effectRef>
          <a:fontRef idx="minor">
            <a:schemeClr val="tx1"/>
          </a:fontRef>
        </p:style>
      </p:cxnSp>
      <p:pic>
        <p:nvPicPr>
          <p:cNvPr id="13" name="Picture 6" descr="Graphic of the Too Much to Lose Knowledge Check Quiz. Includes a hand holding Too Much to Lose cards, the quiz displayed on a phone, and a quiz card">
            <a:extLst>
              <a:ext uri="{FF2B5EF4-FFF2-40B4-BE49-F238E27FC236}">
                <a16:creationId xmlns:a16="http://schemas.microsoft.com/office/drawing/2014/main" id="{E6DF699C-5FE4-4AED-BB6F-4227519323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8650" y="1802676"/>
            <a:ext cx="2820759" cy="348968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8AE6DAB-EF06-42FD-8AAF-AABA9B761022}"/>
              </a:ext>
            </a:extLst>
          </p:cNvPr>
          <p:cNvSpPr>
            <a:spLocks noGrp="1"/>
          </p:cNvSpPr>
          <p:nvPr>
            <p:ph sz="half" idx="1"/>
          </p:nvPr>
        </p:nvSpPr>
        <p:spPr>
          <a:xfrm>
            <a:off x="3449409" y="1461334"/>
            <a:ext cx="5065941" cy="4944612"/>
          </a:xfrm>
        </p:spPr>
        <p:txBody>
          <a:bodyPr vert="horz" lIns="91440" tIns="45720" rIns="91440" bIns="45720" rtlCol="0" anchor="t">
            <a:normAutofit fontScale="92500" lnSpcReduction="10000"/>
          </a:bodyPr>
          <a:lstStyle/>
          <a:p>
            <a:r>
              <a:rPr lang="en-US" sz="1800">
                <a:latin typeface="Arial"/>
                <a:cs typeface="Arial"/>
              </a:rPr>
              <a:t>Too Much to Lose supports the DoD’s efforts to build and sustain a ready and resilient force by providing resources and information to Service members so they can use prescription drugs as prescribed and avoid illicit and prohibited substances</a:t>
            </a:r>
          </a:p>
          <a:p>
            <a:pPr>
              <a:lnSpc>
                <a:spcPct val="114000"/>
              </a:lnSpc>
              <a:spcBef>
                <a:spcPts val="800"/>
              </a:spcBef>
            </a:pPr>
            <a:r>
              <a:rPr lang="en-US" sz="1800">
                <a:latin typeface="Arial"/>
                <a:cs typeface="Arial"/>
              </a:rPr>
              <a:t>The Too Much to Lose campaign is a resource for all Service members regardless of age, rank, </a:t>
            </a:r>
            <a:r>
              <a:rPr lang="en-US" sz="1800">
                <a:solidFill>
                  <a:schemeClr val="tx2"/>
                </a:solidFill>
                <a:latin typeface="Arial"/>
                <a:cs typeface="Arial"/>
              </a:rPr>
              <a:t>Component, or Service branch</a:t>
            </a:r>
          </a:p>
          <a:p>
            <a:pPr>
              <a:lnSpc>
                <a:spcPct val="114000"/>
              </a:lnSpc>
              <a:spcBef>
                <a:spcPts val="800"/>
              </a:spcBef>
              <a:buClr>
                <a:srgbClr val="1A1A1A"/>
              </a:buClr>
            </a:pPr>
            <a:r>
              <a:rPr lang="en-US" sz="1800" b="1">
                <a:solidFill>
                  <a:srgbClr val="29871A"/>
                </a:solidFill>
                <a:latin typeface="Arial"/>
                <a:cs typeface="Arial"/>
                <a:hlinkClick r:id="rId4">
                  <a:extLst>
                    <a:ext uri="{A12FA001-AC4F-418D-AE19-62706E023703}">
                      <ahyp:hlinkClr xmlns:ahyp="http://schemas.microsoft.com/office/drawing/2018/hyperlinkcolor" val="tx"/>
                    </a:ext>
                  </a:extLst>
                </a:hlinkClick>
              </a:rPr>
              <a:t>Too Much to Lose</a:t>
            </a:r>
            <a:r>
              <a:rPr lang="en-US" sz="1800" b="1">
                <a:solidFill>
                  <a:srgbClr val="29871A"/>
                </a:solidFill>
                <a:latin typeface="Arial"/>
                <a:cs typeface="Arial"/>
              </a:rPr>
              <a:t> </a:t>
            </a:r>
            <a:r>
              <a:rPr lang="en-US" sz="1800">
                <a:latin typeface="Arial"/>
                <a:cs typeface="Arial"/>
              </a:rPr>
              <a:t>is established in a .org web space due to topic sensitivity. Service members can access the site on any device 24/7</a:t>
            </a:r>
          </a:p>
          <a:p>
            <a:pPr>
              <a:lnSpc>
                <a:spcPct val="114000"/>
              </a:lnSpc>
              <a:spcBef>
                <a:spcPts val="800"/>
              </a:spcBef>
            </a:pPr>
            <a:r>
              <a:rPr lang="en-US" sz="1800">
                <a:latin typeface="Arial"/>
                <a:cs typeface="Arial"/>
              </a:rPr>
              <a:t>The campaign is not a TRICARE</a:t>
            </a:r>
            <a:r>
              <a:rPr lang="en-US" sz="1800" baseline="30000">
                <a:latin typeface="Arial"/>
                <a:cs typeface="Arial"/>
              </a:rPr>
              <a:t>® </a:t>
            </a:r>
            <a:r>
              <a:rPr lang="en-US" sz="1800">
                <a:latin typeface="Arial"/>
                <a:cs typeface="Arial"/>
              </a:rPr>
              <a:t>program and </a:t>
            </a:r>
            <a:r>
              <a:rPr lang="en-US">
                <a:latin typeface="Arial"/>
                <a:cs typeface="Arial"/>
              </a:rPr>
              <a:t>is</a:t>
            </a:r>
            <a:r>
              <a:rPr lang="en-US" sz="1800">
                <a:latin typeface="Arial"/>
                <a:cs typeface="Arial"/>
              </a:rPr>
              <a:t> not tied to TRICARE benefits</a:t>
            </a:r>
            <a:r>
              <a:rPr lang="en-US">
                <a:latin typeface="Arial"/>
                <a:cs typeface="Arial"/>
              </a:rPr>
              <a:t> – the </a:t>
            </a:r>
            <a:r>
              <a:rPr lang="en-US" sz="1800">
                <a:latin typeface="Arial"/>
                <a:cs typeface="Arial"/>
              </a:rPr>
              <a:t>resources are available to all Service members as well as professionals, family, and friends</a:t>
            </a:r>
          </a:p>
          <a:p>
            <a:pPr>
              <a:lnSpc>
                <a:spcPct val="114000"/>
              </a:lnSpc>
              <a:spcBef>
                <a:spcPts val="800"/>
              </a:spcBef>
            </a:pPr>
            <a:endParaRPr lang="en-US" sz="1800"/>
          </a:p>
        </p:txBody>
      </p:sp>
      <p:sp>
        <p:nvSpPr>
          <p:cNvPr id="4" name="Footer Placeholder 3">
            <a:extLst>
              <a:ext uri="{FF2B5EF4-FFF2-40B4-BE49-F238E27FC236}">
                <a16:creationId xmlns:a16="http://schemas.microsoft.com/office/drawing/2014/main" id="{730F23E7-6605-C24D-B95B-6E003215E0BE}"/>
              </a:ext>
            </a:extLst>
          </p:cNvPr>
          <p:cNvSpPr>
            <a:spLocks noGrp="1"/>
          </p:cNvSpPr>
          <p:nvPr>
            <p:ph type="ftr" sz="quarter" idx="16"/>
          </p:nvPr>
        </p:nvSpPr>
        <p:spPr>
          <a:xfrm>
            <a:off x="628650" y="6431497"/>
            <a:ext cx="5486400" cy="365125"/>
          </a:xfrm>
        </p:spPr>
        <p:txBody>
          <a:bodyPr/>
          <a:lstStyle/>
          <a:p>
            <a:r>
              <a:rPr lang="en-US">
                <a:solidFill>
                  <a:srgbClr val="C00000"/>
                </a:solidFill>
                <a:highlight>
                  <a:srgbClr val="FFFF00"/>
                </a:highlight>
              </a:rPr>
              <a:t>*Footer</a:t>
            </a:r>
            <a:endParaRPr lang="en-US" sz="900">
              <a:solidFill>
                <a:srgbClr val="C00000"/>
              </a:solidFill>
              <a:highlight>
                <a:srgbClr val="FFFF00"/>
              </a:highlight>
              <a:cs typeface="Arial"/>
            </a:endParaRPr>
          </a:p>
        </p:txBody>
      </p:sp>
      <p:sp>
        <p:nvSpPr>
          <p:cNvPr id="15" name="Slide Number Placeholder 14">
            <a:extLst>
              <a:ext uri="{FF2B5EF4-FFF2-40B4-BE49-F238E27FC236}">
                <a16:creationId xmlns:a16="http://schemas.microsoft.com/office/drawing/2014/main" id="{A1EFC065-4F65-E24B-8378-0D73775E3825}"/>
              </a:ext>
            </a:extLst>
          </p:cNvPr>
          <p:cNvSpPr>
            <a:spLocks noGrp="1"/>
          </p:cNvSpPr>
          <p:nvPr>
            <p:ph type="sldNum" sz="quarter" idx="17"/>
          </p:nvPr>
        </p:nvSpPr>
        <p:spPr>
          <a:xfrm>
            <a:off x="7994052" y="6429097"/>
            <a:ext cx="521298" cy="3699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0F9FC7-BB00-1A4A-94E9-B3E00BC894DB}" type="slidenum">
              <a:rPr kumimoji="0" lang="en-US" sz="1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43972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302AF-2772-473F-B03A-AC40AC1ACB54}"/>
              </a:ext>
            </a:extLst>
          </p:cNvPr>
          <p:cNvSpPr>
            <a:spLocks noGrp="1"/>
          </p:cNvSpPr>
          <p:nvPr>
            <p:ph type="title"/>
          </p:nvPr>
        </p:nvSpPr>
        <p:spPr>
          <a:xfrm>
            <a:off x="628650" y="2257069"/>
            <a:ext cx="7886700" cy="1820660"/>
          </a:xfrm>
        </p:spPr>
        <p:txBody>
          <a:bodyPr/>
          <a:lstStyle/>
          <a:p>
            <a:r>
              <a:rPr lang="en-US"/>
              <a:t>Campaign Resources</a:t>
            </a:r>
          </a:p>
        </p:txBody>
      </p:sp>
    </p:spTree>
    <p:extLst>
      <p:ext uri="{BB962C8B-B14F-4D97-AF65-F5344CB8AC3E}">
        <p14:creationId xmlns:p14="http://schemas.microsoft.com/office/powerpoint/2010/main" val="3158673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4166D-BEBB-4B45-BEBF-E5763A271562}"/>
              </a:ext>
            </a:extLst>
          </p:cNvPr>
          <p:cNvSpPr>
            <a:spLocks noGrp="1"/>
          </p:cNvSpPr>
          <p:nvPr>
            <p:ph type="title"/>
          </p:nvPr>
        </p:nvSpPr>
        <p:spPr>
          <a:xfrm>
            <a:off x="628650" y="253985"/>
            <a:ext cx="7886700" cy="914400"/>
          </a:xfrm>
        </p:spPr>
        <p:txBody>
          <a:bodyPr/>
          <a:lstStyle/>
          <a:p>
            <a:r>
              <a:rPr lang="en-US"/>
              <a:t>Campaign Website sections</a:t>
            </a:r>
          </a:p>
        </p:txBody>
      </p:sp>
      <p:cxnSp>
        <p:nvCxnSpPr>
          <p:cNvPr id="10" name="Straight Connector 9">
            <a:extLst>
              <a:ext uri="{FF2B5EF4-FFF2-40B4-BE49-F238E27FC236}">
                <a16:creationId xmlns:a16="http://schemas.microsoft.com/office/drawing/2014/main" id="{AD8ABF9F-8557-417D-993F-C64DA9F8F603}"/>
              </a:ext>
              <a:ext uri="{C183D7F6-B498-43B3-948B-1728B52AA6E4}">
                <adec:decorative xmlns:adec="http://schemas.microsoft.com/office/drawing/2017/decorative" val="1"/>
              </a:ext>
            </a:extLst>
          </p:cNvPr>
          <p:cNvCxnSpPr>
            <a:cxnSpLocks/>
          </p:cNvCxnSpPr>
          <p:nvPr/>
        </p:nvCxnSpPr>
        <p:spPr>
          <a:xfrm>
            <a:off x="705643" y="995174"/>
            <a:ext cx="7809707" cy="0"/>
          </a:xfrm>
          <a:prstGeom prst="line">
            <a:avLst/>
          </a:prstGeom>
          <a:ln w="57150">
            <a:solidFill>
              <a:srgbClr val="29871A"/>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CFE1387-FC58-4686-800C-A4028B2D14F5}"/>
              </a:ext>
            </a:extLst>
          </p:cNvPr>
          <p:cNvSpPr>
            <a:spLocks noGrp="1"/>
          </p:cNvSpPr>
          <p:nvPr>
            <p:ph sz="half" idx="1"/>
          </p:nvPr>
        </p:nvSpPr>
        <p:spPr>
          <a:xfrm>
            <a:off x="628651" y="1168385"/>
            <a:ext cx="4552949" cy="2587934"/>
          </a:xfrm>
        </p:spPr>
        <p:txBody>
          <a:bodyPr vert="horz" lIns="91440" tIns="45720" rIns="91440" bIns="45720" rtlCol="0" anchor="t">
            <a:noAutofit/>
          </a:bodyPr>
          <a:lstStyle/>
          <a:p>
            <a:pPr fontAlgn="base"/>
            <a:r>
              <a:rPr lang="en-US" sz="1700" b="1"/>
              <a:t>Prescription Drug Facts.</a:t>
            </a:r>
            <a:r>
              <a:rPr lang="en-US" sz="1700"/>
              <a:t> Find information about the types of prescription drugs and why each of them may be prescribed</a:t>
            </a:r>
            <a:endParaRPr lang="en-US" sz="1700" b="1">
              <a:cs typeface="Arial"/>
            </a:endParaRPr>
          </a:p>
          <a:p>
            <a:pPr fontAlgn="base"/>
            <a:r>
              <a:rPr lang="en-US" sz="1700" b="1"/>
              <a:t>Understanding Prescription Drug Misuse. </a:t>
            </a:r>
            <a:r>
              <a:rPr lang="en-US" sz="1700"/>
              <a:t>Find articles on different types of prescription drug misuse. Service members can find out how misuse happens and how to protect themselves</a:t>
            </a:r>
            <a:endParaRPr lang="en-US" sz="1700">
              <a:cs typeface="Arial"/>
            </a:endParaRPr>
          </a:p>
          <a:p>
            <a:pPr marL="0" indent="0">
              <a:lnSpc>
                <a:spcPct val="114000"/>
              </a:lnSpc>
              <a:spcBef>
                <a:spcPts val="800"/>
              </a:spcBef>
              <a:buNone/>
            </a:pPr>
            <a:endParaRPr lang="en-US" sz="1700">
              <a:cs typeface="Arial"/>
            </a:endParaRPr>
          </a:p>
        </p:txBody>
      </p:sp>
      <p:pic>
        <p:nvPicPr>
          <p:cNvPr id="15" name="Picture 14" descr="Too Much to Lose Website in tablet and phone view.">
            <a:extLst>
              <a:ext uri="{FF2B5EF4-FFF2-40B4-BE49-F238E27FC236}">
                <a16:creationId xmlns:a16="http://schemas.microsoft.com/office/drawing/2014/main" id="{19D020F7-2259-DB5D-1728-3BD54DC5A651}"/>
              </a:ext>
            </a:extLst>
          </p:cNvPr>
          <p:cNvPicPr>
            <a:picLocks noChangeAspect="1"/>
          </p:cNvPicPr>
          <p:nvPr/>
        </p:nvPicPr>
        <p:blipFill>
          <a:blip r:embed="rId3"/>
          <a:stretch>
            <a:fillRect/>
          </a:stretch>
        </p:blipFill>
        <p:spPr>
          <a:xfrm>
            <a:off x="5429250" y="1203612"/>
            <a:ext cx="2813448" cy="2566011"/>
          </a:xfrm>
          <a:prstGeom prst="rect">
            <a:avLst/>
          </a:prstGeom>
        </p:spPr>
      </p:pic>
      <p:sp>
        <p:nvSpPr>
          <p:cNvPr id="13" name="Content Placeholder 2">
            <a:extLst>
              <a:ext uri="{FF2B5EF4-FFF2-40B4-BE49-F238E27FC236}">
                <a16:creationId xmlns:a16="http://schemas.microsoft.com/office/drawing/2014/main" id="{7F7A1207-296E-BB67-0927-2210A8BC3E6C}"/>
              </a:ext>
            </a:extLst>
          </p:cNvPr>
          <p:cNvSpPr txBox="1">
            <a:spLocks/>
          </p:cNvSpPr>
          <p:nvPr/>
        </p:nvSpPr>
        <p:spPr>
          <a:xfrm>
            <a:off x="628650" y="3756319"/>
            <a:ext cx="7983087" cy="2070115"/>
          </a:xfrm>
          <a:prstGeom prst="rect">
            <a:avLst/>
          </a:prstGeom>
        </p:spPr>
        <p:txBody>
          <a:bodyPr vert="horz" lIns="91440" tIns="45720" rIns="91440" bIns="45720" rtlCol="0" anchor="t">
            <a:no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rgbClr val="29871A"/>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1700" b="1"/>
              <a:t>Marijuana, CBD &amp; Hemp Facts.</a:t>
            </a:r>
            <a:r>
              <a:rPr lang="en-US" sz="1700"/>
              <a:t> Discover articles with answers to questions on marijuana and other prohibited substances like CBD and hemp</a:t>
            </a:r>
            <a:endParaRPr lang="en-US" sz="1700">
              <a:cs typeface="Arial"/>
            </a:endParaRPr>
          </a:p>
          <a:p>
            <a:pPr algn="l"/>
            <a:r>
              <a:rPr lang="en-US" sz="1700" b="1"/>
              <a:t>What Could I Lose. </a:t>
            </a:r>
            <a:r>
              <a:rPr lang="en-US" sz="1700"/>
              <a:t>Risky drug use can affect career, health and relationships. Find tips on how Service members can protect the things they care about</a:t>
            </a:r>
            <a:endParaRPr lang="en-US" sz="1700" b="0" i="0" u="none" strike="noStrike" baseline="0">
              <a:cs typeface="Arial"/>
            </a:endParaRPr>
          </a:p>
          <a:p>
            <a:pPr algn="l"/>
            <a:r>
              <a:rPr lang="en-US" sz="1700" b="1"/>
              <a:t>What Can I Do.</a:t>
            </a:r>
            <a:r>
              <a:rPr lang="en-US" sz="1700"/>
              <a:t> Before misuse happens, Service members can check out resources to stay safe and find and give support</a:t>
            </a:r>
            <a:endParaRPr lang="en-US" sz="1700">
              <a:cs typeface="Arial"/>
            </a:endParaRPr>
          </a:p>
        </p:txBody>
      </p:sp>
      <p:sp>
        <p:nvSpPr>
          <p:cNvPr id="8" name="Footer Placeholder 6">
            <a:extLst>
              <a:ext uri="{FF2B5EF4-FFF2-40B4-BE49-F238E27FC236}">
                <a16:creationId xmlns:a16="http://schemas.microsoft.com/office/drawing/2014/main" id="{EB75EECC-A982-704C-AE88-84E8A2A44FD0}"/>
              </a:ext>
            </a:extLst>
          </p:cNvPr>
          <p:cNvSpPr>
            <a:spLocks noGrp="1"/>
          </p:cNvSpPr>
          <p:nvPr>
            <p:ph type="ftr" sz="quarter" idx="16"/>
          </p:nvPr>
        </p:nvSpPr>
        <p:spPr>
          <a:xfrm>
            <a:off x="628650" y="6439449"/>
            <a:ext cx="5486400" cy="365125"/>
          </a:xfrm>
        </p:spPr>
        <p:txBody>
          <a:bodyPr anchor="ctr"/>
          <a:lstStyle/>
          <a:p>
            <a:r>
              <a:rPr lang="en-US">
                <a:solidFill>
                  <a:srgbClr val="C00000"/>
                </a:solidFill>
                <a:highlight>
                  <a:srgbClr val="FFFF00"/>
                </a:highlight>
              </a:rPr>
              <a:t>*Footer</a:t>
            </a:r>
            <a:endParaRPr lang="en-US" sz="900">
              <a:solidFill>
                <a:srgbClr val="C00000"/>
              </a:solidFill>
              <a:highlight>
                <a:srgbClr val="FFFF00"/>
              </a:highlight>
              <a:cs typeface="Arial"/>
            </a:endParaRPr>
          </a:p>
        </p:txBody>
      </p:sp>
      <p:sp>
        <p:nvSpPr>
          <p:cNvPr id="6" name="Slide Number Placeholder 3">
            <a:extLst>
              <a:ext uri="{FF2B5EF4-FFF2-40B4-BE49-F238E27FC236}">
                <a16:creationId xmlns:a16="http://schemas.microsoft.com/office/drawing/2014/main" id="{24043FAC-499F-2B47-86BC-36C82D67AABF}"/>
              </a:ext>
            </a:extLst>
          </p:cNvPr>
          <p:cNvSpPr>
            <a:spLocks noGrp="1"/>
          </p:cNvSpPr>
          <p:nvPr>
            <p:ph type="sldNum" sz="quarter" idx="17"/>
          </p:nvPr>
        </p:nvSpPr>
        <p:spPr/>
        <p:txBody>
          <a:bodyPr anchor="ctr"/>
          <a:lstStyle/>
          <a:p>
            <a:fld id="{20F9229C-A6F3-1146-8488-3E7E9E9C3B6B}" type="slidenum">
              <a:rPr lang="en-US" smtClean="0"/>
              <a:pPr/>
              <a:t>11</a:t>
            </a:fld>
            <a:endParaRPr lang="en-US"/>
          </a:p>
        </p:txBody>
      </p:sp>
    </p:spTree>
    <p:extLst>
      <p:ext uri="{BB962C8B-B14F-4D97-AF65-F5344CB8AC3E}">
        <p14:creationId xmlns:p14="http://schemas.microsoft.com/office/powerpoint/2010/main" val="3825970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49520F-9690-40B5-A922-8D64544888A0}"/>
              </a:ext>
            </a:extLst>
          </p:cNvPr>
          <p:cNvSpPr>
            <a:spLocks noGrp="1"/>
          </p:cNvSpPr>
          <p:nvPr>
            <p:ph type="title"/>
          </p:nvPr>
        </p:nvSpPr>
        <p:spPr/>
        <p:txBody>
          <a:bodyPr/>
          <a:lstStyle/>
          <a:p>
            <a:r>
              <a:rPr lang="en-US"/>
              <a:t>Trending Topics</a:t>
            </a:r>
          </a:p>
        </p:txBody>
      </p:sp>
      <p:cxnSp>
        <p:nvCxnSpPr>
          <p:cNvPr id="9" name="Straight Connector 8">
            <a:extLst>
              <a:ext uri="{FF2B5EF4-FFF2-40B4-BE49-F238E27FC236}">
                <a16:creationId xmlns:a16="http://schemas.microsoft.com/office/drawing/2014/main" id="{F848E382-0C91-4D74-9875-8DAC8DE1B552}"/>
              </a:ext>
              <a:ext uri="{C183D7F6-B498-43B3-948B-1728B52AA6E4}">
                <adec:decorative xmlns:adec="http://schemas.microsoft.com/office/drawing/2017/decorative" val="1"/>
              </a:ext>
            </a:extLst>
          </p:cNvPr>
          <p:cNvCxnSpPr>
            <a:cxnSpLocks/>
          </p:cNvCxnSpPr>
          <p:nvPr/>
        </p:nvCxnSpPr>
        <p:spPr>
          <a:xfrm>
            <a:off x="708916" y="1098309"/>
            <a:ext cx="7806434" cy="0"/>
          </a:xfrm>
          <a:prstGeom prst="line">
            <a:avLst/>
          </a:prstGeom>
          <a:ln w="57150">
            <a:solidFill>
              <a:srgbClr val="29871A"/>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7697248E-BD3D-456A-97DE-5C8913A4A158}"/>
              </a:ext>
            </a:extLst>
          </p:cNvPr>
          <p:cNvSpPr>
            <a:spLocks noGrp="1"/>
          </p:cNvSpPr>
          <p:nvPr>
            <p:ph sz="quarter" idx="15"/>
          </p:nvPr>
        </p:nvSpPr>
        <p:spPr>
          <a:xfrm>
            <a:off x="639967" y="1262577"/>
            <a:ext cx="7886700" cy="4979523"/>
          </a:xfrm>
        </p:spPr>
        <p:txBody>
          <a:bodyPr vert="horz" lIns="91440" tIns="45720" rIns="91440" bIns="45720" rtlCol="0" anchor="t">
            <a:normAutofit/>
          </a:bodyPr>
          <a:lstStyle/>
          <a:p>
            <a:pPr>
              <a:buClr>
                <a:schemeClr val="tx1"/>
              </a:buClr>
            </a:pPr>
            <a:r>
              <a:rPr lang="en-US">
                <a:ea typeface="+mn-lt"/>
                <a:cs typeface="+mn-lt"/>
              </a:rPr>
              <a:t>Service members can go to the </a:t>
            </a:r>
            <a:r>
              <a:rPr lang="en-US" b="1">
                <a:solidFill>
                  <a:srgbClr val="29871A"/>
                </a:solidFill>
                <a:ea typeface="+mn-lt"/>
                <a:cs typeface="+mn-lt"/>
                <a:hlinkClick r:id="rId3">
                  <a:extLst>
                    <a:ext uri="{A12FA001-AC4F-418D-AE19-62706E023703}">
                      <ahyp:hlinkClr xmlns:ahyp="http://schemas.microsoft.com/office/drawing/2018/hyperlinkcolor" val="tx"/>
                    </a:ext>
                  </a:extLst>
                </a:hlinkClick>
              </a:rPr>
              <a:t>Trending Topics webpage</a:t>
            </a:r>
            <a:r>
              <a:rPr lang="en-US">
                <a:ea typeface="+mn-lt"/>
                <a:cs typeface="+mn-lt"/>
              </a:rPr>
              <a:t> to find information about new and trending risky drug use topics to help protect themselves and their career. Some of the topics featured include:</a:t>
            </a:r>
          </a:p>
          <a:p>
            <a:pPr lvl="1">
              <a:lnSpc>
                <a:spcPct val="113999"/>
              </a:lnSpc>
              <a:buClr>
                <a:schemeClr val="tx1"/>
              </a:buClr>
            </a:pPr>
            <a:r>
              <a:rPr lang="en-US">
                <a:ea typeface="+mn-lt"/>
                <a:cs typeface="+mn-lt"/>
              </a:rPr>
              <a:t>Rainbow fentanyl </a:t>
            </a:r>
            <a:endParaRPr lang="en-US" b="1">
              <a:solidFill>
                <a:schemeClr val="tx2"/>
              </a:solidFill>
              <a:cs typeface="Arial" panose="020B0604020202020204"/>
            </a:endParaRPr>
          </a:p>
          <a:p>
            <a:pPr lvl="1">
              <a:lnSpc>
                <a:spcPct val="113999"/>
              </a:lnSpc>
              <a:buClr>
                <a:schemeClr val="tx1"/>
              </a:buClr>
            </a:pPr>
            <a:r>
              <a:rPr lang="en-US">
                <a:ea typeface="+mn-lt"/>
                <a:cs typeface="+mn-lt"/>
              </a:rPr>
              <a:t>Fentanyl overdoses</a:t>
            </a:r>
            <a:endParaRPr lang="en-US">
              <a:cs typeface="Arial" panose="020B0604020202020204"/>
            </a:endParaRPr>
          </a:p>
          <a:p>
            <a:pPr lvl="1">
              <a:lnSpc>
                <a:spcPct val="113999"/>
              </a:lnSpc>
              <a:buClr>
                <a:schemeClr val="tx1"/>
              </a:buClr>
            </a:pPr>
            <a:r>
              <a:rPr lang="en-US">
                <a:ea typeface="+mn-lt"/>
                <a:cs typeface="+mn-lt"/>
              </a:rPr>
              <a:t>Delta-8 THC</a:t>
            </a:r>
            <a:endParaRPr lang="en-US">
              <a:cs typeface="Arial" panose="020B0604020202020204"/>
            </a:endParaRPr>
          </a:p>
          <a:p>
            <a:pPr lvl="1">
              <a:lnSpc>
                <a:spcPct val="113999"/>
              </a:lnSpc>
              <a:buClr>
                <a:schemeClr val="tx1"/>
              </a:buClr>
            </a:pPr>
            <a:r>
              <a:rPr lang="en-US">
                <a:ea typeface="+mn-lt"/>
                <a:cs typeface="+mn-lt"/>
              </a:rPr>
              <a:t>CBD cigarettes</a:t>
            </a:r>
            <a:endParaRPr lang="en-US">
              <a:cs typeface="Arial" panose="020B0604020202020204"/>
            </a:endParaRPr>
          </a:p>
          <a:p>
            <a:pPr lvl="1">
              <a:lnSpc>
                <a:spcPct val="113999"/>
              </a:lnSpc>
              <a:buClr>
                <a:schemeClr val="tx1"/>
              </a:buClr>
            </a:pPr>
            <a:r>
              <a:rPr lang="en-US">
                <a:ea typeface="+mn-lt"/>
                <a:cs typeface="+mn-lt"/>
              </a:rPr>
              <a:t>Hemp-infused energy drinks </a:t>
            </a:r>
            <a:endParaRPr lang="en-US">
              <a:cs typeface="Arial" panose="020B0604020202020204"/>
            </a:endParaRPr>
          </a:p>
          <a:p>
            <a:pPr lvl="1">
              <a:lnSpc>
                <a:spcPct val="113999"/>
              </a:lnSpc>
              <a:buClr>
                <a:schemeClr val="tx1"/>
              </a:buClr>
            </a:pPr>
            <a:r>
              <a:rPr lang="en-US">
                <a:ea typeface="+mn-lt"/>
                <a:cs typeface="+mn-lt"/>
              </a:rPr>
              <a:t>Latest dangerous opioid: </a:t>
            </a:r>
            <a:r>
              <a:rPr lang="en-US" err="1">
                <a:ea typeface="+mn-lt"/>
                <a:cs typeface="+mn-lt"/>
              </a:rPr>
              <a:t>Nitazenes</a:t>
            </a:r>
            <a:endParaRPr lang="en-US">
              <a:cs typeface="Arial" panose="020B0604020202020204"/>
            </a:endParaRPr>
          </a:p>
          <a:p>
            <a:pPr lvl="1">
              <a:lnSpc>
                <a:spcPct val="113999"/>
              </a:lnSpc>
              <a:buClr>
                <a:schemeClr val="tx1"/>
              </a:buClr>
            </a:pPr>
            <a:r>
              <a:rPr lang="en-US">
                <a:ea typeface="+mn-lt"/>
                <a:cs typeface="+mn-lt"/>
              </a:rPr>
              <a:t>New marijuana legalization laws</a:t>
            </a:r>
            <a:endParaRPr lang="en-US">
              <a:cs typeface="Arial" panose="020B0604020202020204"/>
            </a:endParaRPr>
          </a:p>
          <a:p>
            <a:pPr>
              <a:lnSpc>
                <a:spcPct val="113999"/>
              </a:lnSpc>
              <a:buClr>
                <a:schemeClr val="tx1"/>
              </a:buClr>
            </a:pPr>
            <a:endParaRPr lang="en-US" b="1">
              <a:solidFill>
                <a:schemeClr val="tx2"/>
              </a:solidFill>
              <a:cs typeface="Arial" panose="020B0604020202020204"/>
            </a:endParaRPr>
          </a:p>
        </p:txBody>
      </p:sp>
      <p:pic>
        <p:nvPicPr>
          <p:cNvPr id="2" name="Picture 6" descr="Graphic of tablet with cursor pointing to a document and an information bubble">
            <a:extLst>
              <a:ext uri="{FF2B5EF4-FFF2-40B4-BE49-F238E27FC236}">
                <a16:creationId xmlns:a16="http://schemas.microsoft.com/office/drawing/2014/main" id="{75061914-36A4-D163-BCBC-874297269A7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345358" y="2685959"/>
            <a:ext cx="3423356" cy="3423356"/>
          </a:xfrm>
          <a:prstGeom prst="rect">
            <a:avLst/>
          </a:prstGeom>
        </p:spPr>
      </p:pic>
      <p:sp>
        <p:nvSpPr>
          <p:cNvPr id="5" name="Footer Placeholder 4">
            <a:extLst>
              <a:ext uri="{FF2B5EF4-FFF2-40B4-BE49-F238E27FC236}">
                <a16:creationId xmlns:a16="http://schemas.microsoft.com/office/drawing/2014/main" id="{8FCC2A50-7FCB-4B19-9779-D3C3E20C75D4}"/>
              </a:ext>
            </a:extLst>
          </p:cNvPr>
          <p:cNvSpPr>
            <a:spLocks noGrp="1"/>
          </p:cNvSpPr>
          <p:nvPr>
            <p:ph type="ftr" sz="quarter" idx="16"/>
          </p:nvPr>
        </p:nvSpPr>
        <p:spPr/>
        <p:txBody>
          <a:bodyPr/>
          <a:lstStyle/>
          <a:p>
            <a:r>
              <a:rPr lang="en-US">
                <a:solidFill>
                  <a:srgbClr val="C00000"/>
                </a:solidFill>
                <a:highlight>
                  <a:srgbClr val="FFFF00"/>
                </a:highlight>
              </a:rPr>
              <a:t>*Footer</a:t>
            </a:r>
            <a:endParaRPr lang="en-US" sz="900">
              <a:solidFill>
                <a:srgbClr val="C00000"/>
              </a:solidFill>
              <a:highlight>
                <a:srgbClr val="FFFF00"/>
              </a:highlight>
              <a:cs typeface="Arial"/>
            </a:endParaRPr>
          </a:p>
        </p:txBody>
      </p:sp>
      <p:sp>
        <p:nvSpPr>
          <p:cNvPr id="6" name="Slide Number Placeholder 5">
            <a:extLst>
              <a:ext uri="{FF2B5EF4-FFF2-40B4-BE49-F238E27FC236}">
                <a16:creationId xmlns:a16="http://schemas.microsoft.com/office/drawing/2014/main" id="{458FB2FA-4150-401D-81DF-A889CFF26B33}"/>
              </a:ext>
            </a:extLst>
          </p:cNvPr>
          <p:cNvSpPr>
            <a:spLocks noGrp="1"/>
          </p:cNvSpPr>
          <p:nvPr>
            <p:ph type="sldNum" sz="quarter" idx="17"/>
          </p:nvPr>
        </p:nvSpPr>
        <p:spPr/>
        <p:txBody>
          <a:bodyPr/>
          <a:lstStyle/>
          <a:p>
            <a:fld id="{650F9FC7-BB00-1A4A-94E9-B3E00BC894DB}" type="slidenum">
              <a:rPr lang="en-US" smtClean="0"/>
              <a:pPr/>
              <a:t>12</a:t>
            </a:fld>
            <a:endParaRPr lang="en-US"/>
          </a:p>
        </p:txBody>
      </p:sp>
    </p:spTree>
    <p:extLst>
      <p:ext uri="{BB962C8B-B14F-4D97-AF65-F5344CB8AC3E}">
        <p14:creationId xmlns:p14="http://schemas.microsoft.com/office/powerpoint/2010/main" val="2943728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49520F-9690-40B5-A922-8D64544888A0}"/>
              </a:ext>
            </a:extLst>
          </p:cNvPr>
          <p:cNvSpPr>
            <a:spLocks noGrp="1"/>
          </p:cNvSpPr>
          <p:nvPr>
            <p:ph type="title"/>
          </p:nvPr>
        </p:nvSpPr>
        <p:spPr/>
        <p:txBody>
          <a:bodyPr/>
          <a:lstStyle/>
          <a:p>
            <a:r>
              <a:rPr lang="en-US"/>
              <a:t>Using Too Much to lose as a professional (1/3)</a:t>
            </a:r>
          </a:p>
        </p:txBody>
      </p:sp>
      <p:cxnSp>
        <p:nvCxnSpPr>
          <p:cNvPr id="9" name="Straight Connector 8">
            <a:extLst>
              <a:ext uri="{FF2B5EF4-FFF2-40B4-BE49-F238E27FC236}">
                <a16:creationId xmlns:a16="http://schemas.microsoft.com/office/drawing/2014/main" id="{F848E382-0C91-4D74-9875-8DAC8DE1B552}"/>
              </a:ext>
              <a:ext uri="{C183D7F6-B498-43B3-948B-1728B52AA6E4}">
                <adec:decorative xmlns:adec="http://schemas.microsoft.com/office/drawing/2017/decorative" val="1"/>
              </a:ext>
            </a:extLst>
          </p:cNvPr>
          <p:cNvCxnSpPr>
            <a:cxnSpLocks/>
          </p:cNvCxnSpPr>
          <p:nvPr/>
        </p:nvCxnSpPr>
        <p:spPr>
          <a:xfrm>
            <a:off x="708916" y="1279378"/>
            <a:ext cx="7806434" cy="0"/>
          </a:xfrm>
          <a:prstGeom prst="line">
            <a:avLst/>
          </a:prstGeom>
          <a:ln w="57150">
            <a:solidFill>
              <a:srgbClr val="29871A"/>
            </a:solidFill>
          </a:ln>
        </p:spPr>
        <p:style>
          <a:lnRef idx="1">
            <a:schemeClr val="accent1"/>
          </a:lnRef>
          <a:fillRef idx="0">
            <a:schemeClr val="accent1"/>
          </a:fillRef>
          <a:effectRef idx="0">
            <a:schemeClr val="accent1"/>
          </a:effectRef>
          <a:fontRef idx="minor">
            <a:schemeClr val="tx1"/>
          </a:fontRef>
        </p:style>
      </p:cxnSp>
      <p:pic>
        <p:nvPicPr>
          <p:cNvPr id="2" name="Picture 6" descr="Screenshot of Too Much to Lose newsletter, The Bottom Line on Risky Drug Use">
            <a:extLst>
              <a:ext uri="{FF2B5EF4-FFF2-40B4-BE49-F238E27FC236}">
                <a16:creationId xmlns:a16="http://schemas.microsoft.com/office/drawing/2014/main" id="{41227505-E8B2-E776-19E1-593941E51A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5643" y="1597032"/>
            <a:ext cx="3018504" cy="3919523"/>
          </a:xfrm>
          <a:prstGeom prst="rect">
            <a:avLst/>
          </a:prstGeom>
          <a:effectLst>
            <a:outerShdw blurRad="258859" dist="50800" dir="5400000" sx="98953" sy="98953" algn="ctr" rotWithShape="0">
              <a:srgbClr val="000000">
                <a:alpha val="27943"/>
              </a:srgbClr>
            </a:outerShdw>
          </a:effectLst>
        </p:spPr>
      </p:pic>
      <p:sp>
        <p:nvSpPr>
          <p:cNvPr id="8" name="Content Placeholder 7">
            <a:extLst>
              <a:ext uri="{FF2B5EF4-FFF2-40B4-BE49-F238E27FC236}">
                <a16:creationId xmlns:a16="http://schemas.microsoft.com/office/drawing/2014/main" id="{7697248E-BD3D-456A-97DE-5C8913A4A158}"/>
              </a:ext>
            </a:extLst>
          </p:cNvPr>
          <p:cNvSpPr>
            <a:spLocks noGrp="1"/>
          </p:cNvSpPr>
          <p:nvPr>
            <p:ph sz="quarter" idx="15"/>
          </p:nvPr>
        </p:nvSpPr>
        <p:spPr>
          <a:xfrm>
            <a:off x="3893907" y="1443646"/>
            <a:ext cx="4621442" cy="4979523"/>
          </a:xfrm>
        </p:spPr>
        <p:txBody>
          <a:bodyPr vert="horz" lIns="91440" tIns="45720" rIns="91440" bIns="45720" rtlCol="0" anchor="t">
            <a:normAutofit/>
          </a:bodyPr>
          <a:lstStyle/>
          <a:p>
            <a:pPr>
              <a:buClr>
                <a:schemeClr val="tx1"/>
              </a:buClr>
            </a:pPr>
            <a:r>
              <a:rPr lang="en-US" b="1">
                <a:solidFill>
                  <a:schemeClr val="tx2"/>
                </a:solidFill>
              </a:rPr>
              <a:t>Check out resources in the </a:t>
            </a:r>
            <a:r>
              <a:rPr lang="en-US" b="1">
                <a:solidFill>
                  <a:srgbClr val="29871A"/>
                </a:solidFill>
                <a:hlinkClick r:id="rId4">
                  <a:extLst>
                    <a:ext uri="{A12FA001-AC4F-418D-AE19-62706E023703}">
                      <ahyp:hlinkClr xmlns:ahyp="http://schemas.microsoft.com/office/drawing/2018/hyperlinkcolor" val="tx"/>
                    </a:ext>
                  </a:extLst>
                </a:hlinkClick>
              </a:rPr>
              <a:t>For Professionals</a:t>
            </a:r>
            <a:r>
              <a:rPr lang="en-US" b="1">
                <a:solidFill>
                  <a:srgbClr val="29871A"/>
                </a:solidFill>
              </a:rPr>
              <a:t> </a:t>
            </a:r>
            <a:r>
              <a:rPr lang="en-US" b="1">
                <a:solidFill>
                  <a:schemeClr val="tx2"/>
                </a:solidFill>
              </a:rPr>
              <a:t>section of the website </a:t>
            </a:r>
          </a:p>
          <a:p>
            <a:pPr>
              <a:buClr>
                <a:schemeClr val="tx1"/>
              </a:buClr>
            </a:pPr>
            <a:r>
              <a:rPr lang="en-US" b="1">
                <a:solidFill>
                  <a:schemeClr val="tx2"/>
                </a:solidFill>
              </a:rPr>
              <a:t>Review the</a:t>
            </a:r>
            <a:r>
              <a:rPr lang="en-US" b="1">
                <a:solidFill>
                  <a:srgbClr val="3457A7"/>
                </a:solidFill>
              </a:rPr>
              <a:t> </a:t>
            </a:r>
            <a:r>
              <a:rPr lang="en-US" b="1" u="sng">
                <a:solidFill>
                  <a:srgbClr val="29871A"/>
                </a:solidFill>
                <a:hlinkClick r:id="rId5">
                  <a:extLst>
                    <a:ext uri="{A12FA001-AC4F-418D-AE19-62706E023703}">
                      <ahyp:hlinkClr xmlns:ahyp="http://schemas.microsoft.com/office/drawing/2018/hyperlinkcolor" val="tx"/>
                    </a:ext>
                  </a:extLst>
                </a:hlinkClick>
              </a:rPr>
              <a:t>Campaign Toolkit</a:t>
            </a:r>
            <a:r>
              <a:rPr lang="en-US"/>
              <a:t>,</a:t>
            </a:r>
            <a:r>
              <a:rPr lang="en-US" b="1">
                <a:solidFill>
                  <a:srgbClr val="3457A7"/>
                </a:solidFill>
              </a:rPr>
              <a:t> </a:t>
            </a:r>
            <a:r>
              <a:rPr lang="en-US">
                <a:solidFill>
                  <a:schemeClr val="tx2"/>
                </a:solidFill>
              </a:rPr>
              <a:t>a one-stop-shop for all things related to the Too Much to Lose campaign</a:t>
            </a:r>
          </a:p>
          <a:p>
            <a:pPr>
              <a:buClr>
                <a:schemeClr val="tx1"/>
              </a:buClr>
            </a:pPr>
            <a:r>
              <a:rPr lang="en-US" b="1"/>
              <a:t>Subscribe to </a:t>
            </a:r>
            <a:r>
              <a:rPr lang="en-US" b="1" i="1">
                <a:solidFill>
                  <a:srgbClr val="29871A"/>
                </a:solidFill>
                <a:hlinkClick r:id="rId6">
                  <a:extLst>
                    <a:ext uri="{A12FA001-AC4F-418D-AE19-62706E023703}">
                      <ahyp:hlinkClr xmlns:ahyp="http://schemas.microsoft.com/office/drawing/2018/hyperlinkcolor" val="tx"/>
                    </a:ext>
                  </a:extLst>
                </a:hlinkClick>
              </a:rPr>
              <a:t>The Bottom Line on Risky Drug Use</a:t>
            </a:r>
            <a:r>
              <a:rPr lang="en-US" b="1" i="1">
                <a:solidFill>
                  <a:srgbClr val="29871A"/>
                </a:solidFill>
              </a:rPr>
              <a:t> </a:t>
            </a:r>
            <a:r>
              <a:rPr lang="en-US" b="1"/>
              <a:t>e-Newsletter</a:t>
            </a:r>
          </a:p>
          <a:p>
            <a:pPr lvl="1">
              <a:buClr>
                <a:schemeClr val="tx1"/>
              </a:buClr>
            </a:pPr>
            <a:r>
              <a:rPr lang="en-US"/>
              <a:t>Visit </a:t>
            </a:r>
            <a:r>
              <a:rPr lang="en-US" b="1" u="sng">
                <a:solidFill>
                  <a:srgbClr val="29871A"/>
                </a:solidFill>
                <a:hlinkClick r:id="rId7"/>
              </a:rPr>
              <a:t>toomuchtolose.org</a:t>
            </a:r>
            <a:r>
              <a:rPr lang="en-US" b="1">
                <a:solidFill>
                  <a:srgbClr val="29871A"/>
                </a:solidFill>
                <a:hlinkClick r:id="rId7"/>
              </a:rPr>
              <a:t> </a:t>
            </a:r>
            <a:r>
              <a:rPr lang="en-US"/>
              <a:t>and click “Contact Us” in the bottom right-hand corner to send the campaign a message. Select “Sign up for our e-Newsletter” as subject</a:t>
            </a:r>
            <a:endParaRPr lang="en-US">
              <a:cs typeface="Arial"/>
            </a:endParaRPr>
          </a:p>
          <a:p>
            <a:pPr>
              <a:lnSpc>
                <a:spcPct val="113999"/>
              </a:lnSpc>
              <a:buClr>
                <a:schemeClr val="tx1"/>
              </a:buClr>
            </a:pPr>
            <a:endParaRPr lang="en-US">
              <a:cs typeface="Arial"/>
            </a:endParaRPr>
          </a:p>
          <a:p>
            <a:pPr marL="0" indent="0">
              <a:buClr>
                <a:schemeClr val="tx1"/>
              </a:buClr>
              <a:buNone/>
            </a:pPr>
            <a:endParaRPr lang="en-US">
              <a:cs typeface="Arial"/>
            </a:endParaRPr>
          </a:p>
        </p:txBody>
      </p:sp>
      <p:sp>
        <p:nvSpPr>
          <p:cNvPr id="5" name="Footer Placeholder 4">
            <a:extLst>
              <a:ext uri="{FF2B5EF4-FFF2-40B4-BE49-F238E27FC236}">
                <a16:creationId xmlns:a16="http://schemas.microsoft.com/office/drawing/2014/main" id="{8FCC2A50-7FCB-4B19-9779-D3C3E20C75D4}"/>
              </a:ext>
            </a:extLst>
          </p:cNvPr>
          <p:cNvSpPr>
            <a:spLocks noGrp="1"/>
          </p:cNvSpPr>
          <p:nvPr>
            <p:ph type="ftr" sz="quarter" idx="16"/>
          </p:nvPr>
        </p:nvSpPr>
        <p:spPr/>
        <p:txBody>
          <a:bodyPr/>
          <a:lstStyle/>
          <a:p>
            <a:r>
              <a:rPr lang="en-US">
                <a:solidFill>
                  <a:srgbClr val="C00000"/>
                </a:solidFill>
                <a:highlight>
                  <a:srgbClr val="FFFF00"/>
                </a:highlight>
              </a:rPr>
              <a:t>*Footer</a:t>
            </a:r>
            <a:endParaRPr lang="en-US" sz="900">
              <a:solidFill>
                <a:srgbClr val="C00000"/>
              </a:solidFill>
              <a:highlight>
                <a:srgbClr val="FFFF00"/>
              </a:highlight>
              <a:cs typeface="Arial"/>
            </a:endParaRPr>
          </a:p>
        </p:txBody>
      </p:sp>
      <p:sp>
        <p:nvSpPr>
          <p:cNvPr id="6" name="Slide Number Placeholder 5">
            <a:extLst>
              <a:ext uri="{FF2B5EF4-FFF2-40B4-BE49-F238E27FC236}">
                <a16:creationId xmlns:a16="http://schemas.microsoft.com/office/drawing/2014/main" id="{458FB2FA-4150-401D-81DF-A889CFF26B33}"/>
              </a:ext>
            </a:extLst>
          </p:cNvPr>
          <p:cNvSpPr>
            <a:spLocks noGrp="1"/>
          </p:cNvSpPr>
          <p:nvPr>
            <p:ph type="sldNum" sz="quarter" idx="17"/>
          </p:nvPr>
        </p:nvSpPr>
        <p:spPr/>
        <p:txBody>
          <a:bodyPr/>
          <a:lstStyle/>
          <a:p>
            <a:fld id="{650F9FC7-BB00-1A4A-94E9-B3E00BC894DB}" type="slidenum">
              <a:rPr lang="en-US" smtClean="0"/>
              <a:pPr/>
              <a:t>13</a:t>
            </a:fld>
            <a:endParaRPr lang="en-US"/>
          </a:p>
        </p:txBody>
      </p:sp>
    </p:spTree>
    <p:extLst>
      <p:ext uri="{BB962C8B-B14F-4D97-AF65-F5344CB8AC3E}">
        <p14:creationId xmlns:p14="http://schemas.microsoft.com/office/powerpoint/2010/main" val="469932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49520F-9690-40B5-A922-8D64544888A0}"/>
              </a:ext>
            </a:extLst>
          </p:cNvPr>
          <p:cNvSpPr>
            <a:spLocks noGrp="1"/>
          </p:cNvSpPr>
          <p:nvPr>
            <p:ph type="title"/>
          </p:nvPr>
        </p:nvSpPr>
        <p:spPr/>
        <p:txBody>
          <a:bodyPr/>
          <a:lstStyle/>
          <a:p>
            <a:r>
              <a:rPr lang="en-US"/>
              <a:t>Using Too Much to lose as a professional (2/3)</a:t>
            </a:r>
          </a:p>
        </p:txBody>
      </p:sp>
      <p:cxnSp>
        <p:nvCxnSpPr>
          <p:cNvPr id="9" name="Straight Connector 8">
            <a:extLst>
              <a:ext uri="{FF2B5EF4-FFF2-40B4-BE49-F238E27FC236}">
                <a16:creationId xmlns:a16="http://schemas.microsoft.com/office/drawing/2014/main" id="{F848E382-0C91-4D74-9875-8DAC8DE1B552}"/>
              </a:ext>
              <a:ext uri="{C183D7F6-B498-43B3-948B-1728B52AA6E4}">
                <adec:decorative xmlns:adec="http://schemas.microsoft.com/office/drawing/2017/decorative" val="1"/>
              </a:ext>
            </a:extLst>
          </p:cNvPr>
          <p:cNvCxnSpPr>
            <a:cxnSpLocks/>
          </p:cNvCxnSpPr>
          <p:nvPr/>
        </p:nvCxnSpPr>
        <p:spPr>
          <a:xfrm>
            <a:off x="708916" y="1279378"/>
            <a:ext cx="7806434" cy="0"/>
          </a:xfrm>
          <a:prstGeom prst="line">
            <a:avLst/>
          </a:prstGeom>
          <a:ln w="57150">
            <a:solidFill>
              <a:srgbClr val="29871A"/>
            </a:solidFill>
          </a:ln>
        </p:spPr>
        <p:style>
          <a:lnRef idx="1">
            <a:schemeClr val="accent1"/>
          </a:lnRef>
          <a:fillRef idx="0">
            <a:schemeClr val="accent1"/>
          </a:fillRef>
          <a:effectRef idx="0">
            <a:schemeClr val="accent1"/>
          </a:effectRef>
          <a:fontRef idx="minor">
            <a:schemeClr val="tx1"/>
          </a:fontRef>
        </p:style>
      </p:cxnSp>
      <p:pic>
        <p:nvPicPr>
          <p:cNvPr id="4" name="Picture 6" descr="Graphic of two Service members, one with an arm around the other">
            <a:extLst>
              <a:ext uri="{FF2B5EF4-FFF2-40B4-BE49-F238E27FC236}">
                <a16:creationId xmlns:a16="http://schemas.microsoft.com/office/drawing/2014/main" id="{5E81475D-B948-1719-5328-CB782A022BBC}"/>
              </a:ext>
            </a:extLst>
          </p:cNvPr>
          <p:cNvPicPr>
            <a:picLocks noChangeAspect="1"/>
          </p:cNvPicPr>
          <p:nvPr/>
        </p:nvPicPr>
        <p:blipFill>
          <a:blip r:embed="rId3"/>
          <a:stretch>
            <a:fillRect/>
          </a:stretch>
        </p:blipFill>
        <p:spPr>
          <a:xfrm>
            <a:off x="917503" y="1443412"/>
            <a:ext cx="2832741" cy="4713230"/>
          </a:xfrm>
          <a:prstGeom prst="rect">
            <a:avLst/>
          </a:prstGeom>
        </p:spPr>
      </p:pic>
      <p:sp>
        <p:nvSpPr>
          <p:cNvPr id="2" name="Content Placeholder 7">
            <a:extLst>
              <a:ext uri="{FF2B5EF4-FFF2-40B4-BE49-F238E27FC236}">
                <a16:creationId xmlns:a16="http://schemas.microsoft.com/office/drawing/2014/main" id="{50BCB09E-BDDD-C94D-F1DE-58B521EF340C}"/>
              </a:ext>
            </a:extLst>
          </p:cNvPr>
          <p:cNvSpPr txBox="1">
            <a:spLocks/>
          </p:cNvSpPr>
          <p:nvPr/>
        </p:nvSpPr>
        <p:spPr>
          <a:xfrm>
            <a:off x="4128247" y="1443646"/>
            <a:ext cx="4387101" cy="4979523"/>
          </a:xfrm>
          <a:prstGeom prst="rect">
            <a:avLst/>
          </a:prstGeom>
        </p:spPr>
        <p:txBody>
          <a:bodyPr vert="horz" lIns="91440" tIns="45720" rIns="91440" bIns="45720" rtlCol="0" anchor="t">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rgbClr val="29871A"/>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b="1"/>
              <a:t>Order </a:t>
            </a:r>
            <a:r>
              <a:rPr lang="en-US" b="1">
                <a:solidFill>
                  <a:srgbClr val="29871A"/>
                </a:solidFill>
                <a:hlinkClick r:id="rId4">
                  <a:extLst>
                    <a:ext uri="{A12FA001-AC4F-418D-AE19-62706E023703}">
                      <ahyp:hlinkClr xmlns:ahyp="http://schemas.microsoft.com/office/drawing/2018/hyperlinkcolor" val="tx"/>
                    </a:ext>
                  </a:extLst>
                </a:hlinkClick>
              </a:rPr>
              <a:t>free bulk</a:t>
            </a:r>
            <a:r>
              <a:rPr lang="en-US" b="1">
                <a:solidFill>
                  <a:srgbClr val="29871A"/>
                </a:solidFill>
              </a:rPr>
              <a:t> </a:t>
            </a:r>
            <a:r>
              <a:rPr lang="en-US" b="1"/>
              <a:t>print and promotional materials</a:t>
            </a:r>
          </a:p>
          <a:p>
            <a:pPr>
              <a:buClr>
                <a:schemeClr val="tx1"/>
              </a:buClr>
            </a:pPr>
            <a:r>
              <a:rPr lang="en-US" b="1"/>
              <a:t>Use </a:t>
            </a:r>
            <a:r>
              <a:rPr lang="en-US" b="1">
                <a:solidFill>
                  <a:srgbClr val="29871A"/>
                </a:solidFill>
                <a:hlinkClick r:id="rId5">
                  <a:extLst>
                    <a:ext uri="{A12FA001-AC4F-418D-AE19-62706E023703}">
                      <ahyp:hlinkClr xmlns:ahyp="http://schemas.microsoft.com/office/drawing/2018/hyperlinkcolor" val="tx"/>
                    </a:ext>
                  </a:extLst>
                </a:hlinkClick>
              </a:rPr>
              <a:t>ready-to-use social media messaging</a:t>
            </a:r>
            <a:r>
              <a:rPr lang="en-US" b="1">
                <a:solidFill>
                  <a:srgbClr val="29871A"/>
                </a:solidFill>
              </a:rPr>
              <a:t> </a:t>
            </a:r>
            <a:r>
              <a:rPr lang="en-US"/>
              <a:t>to supplement your efforts in sharing educational resources with Service members</a:t>
            </a:r>
          </a:p>
          <a:p>
            <a:pPr>
              <a:lnSpc>
                <a:spcPct val="113999"/>
              </a:lnSpc>
              <a:buClr>
                <a:schemeClr val="tx1"/>
              </a:buClr>
            </a:pPr>
            <a:r>
              <a:rPr lang="en-US" b="1">
                <a:ea typeface="+mn-lt"/>
                <a:cs typeface="+mn-lt"/>
              </a:rPr>
              <a:t>Add </a:t>
            </a:r>
            <a:r>
              <a:rPr lang="en-US" b="1">
                <a:solidFill>
                  <a:srgbClr val="29871A"/>
                </a:solidFill>
                <a:ea typeface="+mn-lt"/>
                <a:cs typeface="+mn-lt"/>
                <a:hlinkClick r:id="rId6">
                  <a:extLst>
                    <a:ext uri="{A12FA001-AC4F-418D-AE19-62706E023703}">
                      <ahyp:hlinkClr xmlns:ahyp="http://schemas.microsoft.com/office/drawing/2018/hyperlinkcolor" val="tx"/>
                    </a:ext>
                  </a:extLst>
                </a:hlinkClick>
              </a:rPr>
              <a:t>a link</a:t>
            </a:r>
            <a:r>
              <a:rPr lang="en-US" b="1">
                <a:solidFill>
                  <a:srgbClr val="29871A"/>
                </a:solidFill>
                <a:ea typeface="+mn-lt"/>
                <a:cs typeface="+mn-lt"/>
              </a:rPr>
              <a:t> </a:t>
            </a:r>
            <a:r>
              <a:rPr lang="en-US" b="1">
                <a:ea typeface="+mn-lt"/>
                <a:cs typeface="+mn-lt"/>
              </a:rPr>
              <a:t>to direct website visitors </a:t>
            </a:r>
            <a:r>
              <a:rPr lang="en-US">
                <a:ea typeface="+mn-lt"/>
                <a:cs typeface="+mn-lt"/>
              </a:rPr>
              <a:t>from your organization’s website to Too Much to Lose to help Service members find prescription drug misuse and illicit and prohibited drug use resources</a:t>
            </a:r>
            <a:endParaRPr lang="en-US">
              <a:cs typeface="Arial" panose="020B0604020202020204"/>
            </a:endParaRPr>
          </a:p>
        </p:txBody>
      </p:sp>
      <p:sp>
        <p:nvSpPr>
          <p:cNvPr id="5" name="Footer Placeholder 4">
            <a:extLst>
              <a:ext uri="{FF2B5EF4-FFF2-40B4-BE49-F238E27FC236}">
                <a16:creationId xmlns:a16="http://schemas.microsoft.com/office/drawing/2014/main" id="{8FCC2A50-7FCB-4B19-9779-D3C3E20C75D4}"/>
              </a:ext>
            </a:extLst>
          </p:cNvPr>
          <p:cNvSpPr>
            <a:spLocks noGrp="1"/>
          </p:cNvSpPr>
          <p:nvPr>
            <p:ph type="ftr" sz="quarter" idx="16"/>
          </p:nvPr>
        </p:nvSpPr>
        <p:spPr/>
        <p:txBody>
          <a:bodyPr/>
          <a:lstStyle/>
          <a:p>
            <a:r>
              <a:rPr lang="en-US">
                <a:solidFill>
                  <a:srgbClr val="C00000"/>
                </a:solidFill>
                <a:highlight>
                  <a:srgbClr val="FFFF00"/>
                </a:highlight>
              </a:rPr>
              <a:t>*Footer</a:t>
            </a:r>
            <a:endParaRPr lang="en-US" sz="900">
              <a:solidFill>
                <a:srgbClr val="C00000"/>
              </a:solidFill>
              <a:highlight>
                <a:srgbClr val="FFFF00"/>
              </a:highlight>
              <a:cs typeface="Arial"/>
            </a:endParaRPr>
          </a:p>
        </p:txBody>
      </p:sp>
      <p:sp>
        <p:nvSpPr>
          <p:cNvPr id="6" name="Slide Number Placeholder 5">
            <a:extLst>
              <a:ext uri="{FF2B5EF4-FFF2-40B4-BE49-F238E27FC236}">
                <a16:creationId xmlns:a16="http://schemas.microsoft.com/office/drawing/2014/main" id="{458FB2FA-4150-401D-81DF-A889CFF26B33}"/>
              </a:ext>
            </a:extLst>
          </p:cNvPr>
          <p:cNvSpPr>
            <a:spLocks noGrp="1"/>
          </p:cNvSpPr>
          <p:nvPr>
            <p:ph type="sldNum" sz="quarter" idx="17"/>
          </p:nvPr>
        </p:nvSpPr>
        <p:spPr/>
        <p:txBody>
          <a:bodyPr/>
          <a:lstStyle/>
          <a:p>
            <a:fld id="{650F9FC7-BB00-1A4A-94E9-B3E00BC894DB}" type="slidenum">
              <a:rPr lang="en-US" smtClean="0"/>
              <a:pPr/>
              <a:t>14</a:t>
            </a:fld>
            <a:endParaRPr lang="en-US"/>
          </a:p>
        </p:txBody>
      </p:sp>
    </p:spTree>
    <p:extLst>
      <p:ext uri="{BB962C8B-B14F-4D97-AF65-F5344CB8AC3E}">
        <p14:creationId xmlns:p14="http://schemas.microsoft.com/office/powerpoint/2010/main" val="311188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49520F-9690-40B5-A922-8D64544888A0}"/>
              </a:ext>
            </a:extLst>
          </p:cNvPr>
          <p:cNvSpPr>
            <a:spLocks noGrp="1"/>
          </p:cNvSpPr>
          <p:nvPr>
            <p:ph type="title"/>
          </p:nvPr>
        </p:nvSpPr>
        <p:spPr/>
        <p:txBody>
          <a:bodyPr/>
          <a:lstStyle/>
          <a:p>
            <a:r>
              <a:rPr lang="en-US"/>
              <a:t>Using Too Much to lose as a professional (3/3)</a:t>
            </a:r>
          </a:p>
        </p:txBody>
      </p:sp>
      <p:cxnSp>
        <p:nvCxnSpPr>
          <p:cNvPr id="9" name="Straight Connector 8">
            <a:extLst>
              <a:ext uri="{FF2B5EF4-FFF2-40B4-BE49-F238E27FC236}">
                <a16:creationId xmlns:a16="http://schemas.microsoft.com/office/drawing/2014/main" id="{F848E382-0C91-4D74-9875-8DAC8DE1B552}"/>
              </a:ext>
              <a:ext uri="{C183D7F6-B498-43B3-948B-1728B52AA6E4}">
                <adec:decorative xmlns:adec="http://schemas.microsoft.com/office/drawing/2017/decorative" val="1"/>
              </a:ext>
            </a:extLst>
          </p:cNvPr>
          <p:cNvCxnSpPr>
            <a:cxnSpLocks/>
          </p:cNvCxnSpPr>
          <p:nvPr/>
        </p:nvCxnSpPr>
        <p:spPr>
          <a:xfrm>
            <a:off x="708916" y="1279378"/>
            <a:ext cx="7806434" cy="0"/>
          </a:xfrm>
          <a:prstGeom prst="line">
            <a:avLst/>
          </a:prstGeom>
          <a:ln w="57150">
            <a:solidFill>
              <a:srgbClr val="29871A"/>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7697248E-BD3D-456A-97DE-5C8913A4A158}"/>
              </a:ext>
            </a:extLst>
          </p:cNvPr>
          <p:cNvSpPr>
            <a:spLocks noGrp="1"/>
          </p:cNvSpPr>
          <p:nvPr>
            <p:ph sz="quarter" idx="15"/>
          </p:nvPr>
        </p:nvSpPr>
        <p:spPr>
          <a:xfrm>
            <a:off x="628650" y="1443646"/>
            <a:ext cx="7886700" cy="4956890"/>
          </a:xfrm>
        </p:spPr>
        <p:txBody>
          <a:bodyPr vert="horz" lIns="91440" tIns="45720" rIns="91440" bIns="45720" rtlCol="0" anchor="t">
            <a:normAutofit/>
          </a:bodyPr>
          <a:lstStyle/>
          <a:p>
            <a:pPr marL="0" indent="0">
              <a:buClr>
                <a:schemeClr val="tx1"/>
              </a:buClr>
              <a:buNone/>
            </a:pPr>
            <a:r>
              <a:rPr lang="en-US" b="1"/>
              <a:t>Stream or download videos </a:t>
            </a:r>
            <a:r>
              <a:rPr lang="en-US"/>
              <a:t>including the</a:t>
            </a:r>
            <a:r>
              <a:rPr lang="en-US" b="1"/>
              <a:t> </a:t>
            </a:r>
            <a:r>
              <a:rPr lang="en-US" b="1">
                <a:solidFill>
                  <a:srgbClr val="29871A"/>
                </a:solidFill>
                <a:hlinkClick r:id="rId5">
                  <a:extLst>
                    <a:ext uri="{A12FA001-AC4F-418D-AE19-62706E023703}">
                      <ahyp:hlinkClr xmlns:ahyp="http://schemas.microsoft.com/office/drawing/2018/hyperlinkcolor" val="tx"/>
                    </a:ext>
                  </a:extLst>
                </a:hlinkClick>
              </a:rPr>
              <a:t>Campaign Overview Video</a:t>
            </a:r>
            <a:r>
              <a:rPr lang="en-US" b="1"/>
              <a:t>, </a:t>
            </a:r>
            <a:r>
              <a:rPr lang="en-US"/>
              <a:t>and</a:t>
            </a:r>
            <a:r>
              <a:rPr lang="en-US" b="1">
                <a:solidFill>
                  <a:srgbClr val="D14627"/>
                </a:solidFill>
              </a:rPr>
              <a:t> </a:t>
            </a:r>
            <a:r>
              <a:rPr lang="en-US" b="1">
                <a:solidFill>
                  <a:srgbClr val="29871A"/>
                </a:solidFill>
                <a:hlinkClick r:id="rId6">
                  <a:extLst>
                    <a:ext uri="{A12FA001-AC4F-418D-AE19-62706E023703}">
                      <ahyp:hlinkClr xmlns:ahyp="http://schemas.microsoft.com/office/drawing/2018/hyperlinkcolor" val="tx"/>
                    </a:ext>
                  </a:extLst>
                </a:hlinkClick>
              </a:rPr>
              <a:t>Drug Use: Risky, No Matter the Scenario</a:t>
            </a:r>
            <a:endParaRPr lang="en-US" b="1">
              <a:solidFill>
                <a:srgbClr val="29871A"/>
              </a:solidFill>
            </a:endParaRPr>
          </a:p>
          <a:p>
            <a:pPr marL="0" indent="0">
              <a:buClr>
                <a:schemeClr val="tx1"/>
              </a:buClr>
              <a:buNone/>
            </a:pPr>
            <a:endParaRPr lang="en-US"/>
          </a:p>
          <a:p>
            <a:pPr marL="0" indent="0">
              <a:buClr>
                <a:schemeClr val="tx1"/>
              </a:buClr>
              <a:buNone/>
            </a:pPr>
            <a:endParaRPr lang="en-US"/>
          </a:p>
        </p:txBody>
      </p:sp>
      <p:pic>
        <p:nvPicPr>
          <p:cNvPr id="4" name="TMTL_PSA_2_LOW RES_ONLINE_720" descr="Too Much to Lose video Drug Use: Risky, No Matter the Scenario">
            <a:hlinkClick r:id="" action="ppaction://media"/>
            <a:extLst>
              <a:ext uri="{FF2B5EF4-FFF2-40B4-BE49-F238E27FC236}">
                <a16:creationId xmlns:a16="http://schemas.microsoft.com/office/drawing/2014/main" id="{4E7CCAA5-6306-4B65-9C33-77149DF02AE3}"/>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E960CA7E-51BC-486E-8002-BD58FB73F555}" label="TMTL_PSA_2_GENERAL_1080" lang="" r:embed="rId7"/>
                        </p173:trackLst>
                      </p173:tracksInfo>
                    </p:ext>
                  </p14:extLst>
                </p14:media>
              </p:ext>
            </p:extLst>
          </p:nvPr>
        </p:nvPicPr>
        <p:blipFill>
          <a:blip r:embed="rId8"/>
          <a:stretch>
            <a:fillRect/>
          </a:stretch>
        </p:blipFill>
        <p:spPr>
          <a:xfrm>
            <a:off x="1285657" y="2413608"/>
            <a:ext cx="6572685" cy="3697135"/>
          </a:xfrm>
          <a:prstGeom prst="rect">
            <a:avLst/>
          </a:prstGeom>
        </p:spPr>
      </p:pic>
      <p:sp>
        <p:nvSpPr>
          <p:cNvPr id="5" name="Footer Placeholder 4">
            <a:extLst>
              <a:ext uri="{FF2B5EF4-FFF2-40B4-BE49-F238E27FC236}">
                <a16:creationId xmlns:a16="http://schemas.microsoft.com/office/drawing/2014/main" id="{8FCC2A50-7FCB-4B19-9779-D3C3E20C75D4}"/>
              </a:ext>
            </a:extLst>
          </p:cNvPr>
          <p:cNvSpPr>
            <a:spLocks noGrp="1"/>
          </p:cNvSpPr>
          <p:nvPr>
            <p:ph type="ftr" sz="quarter" idx="16"/>
          </p:nvPr>
        </p:nvSpPr>
        <p:spPr/>
        <p:txBody>
          <a:bodyPr/>
          <a:lstStyle/>
          <a:p>
            <a:r>
              <a:rPr lang="en-US">
                <a:solidFill>
                  <a:srgbClr val="C00000"/>
                </a:solidFill>
                <a:highlight>
                  <a:srgbClr val="FFFF00"/>
                </a:highlight>
              </a:rPr>
              <a:t>*Footer</a:t>
            </a:r>
            <a:endParaRPr lang="en-US" sz="900">
              <a:solidFill>
                <a:srgbClr val="C00000"/>
              </a:solidFill>
              <a:highlight>
                <a:srgbClr val="FFFF00"/>
              </a:highlight>
              <a:cs typeface="Arial"/>
            </a:endParaRPr>
          </a:p>
        </p:txBody>
      </p:sp>
      <p:sp>
        <p:nvSpPr>
          <p:cNvPr id="6" name="Slide Number Placeholder 5">
            <a:extLst>
              <a:ext uri="{FF2B5EF4-FFF2-40B4-BE49-F238E27FC236}">
                <a16:creationId xmlns:a16="http://schemas.microsoft.com/office/drawing/2014/main" id="{458FB2FA-4150-401D-81DF-A889CFF26B33}"/>
              </a:ext>
            </a:extLst>
          </p:cNvPr>
          <p:cNvSpPr>
            <a:spLocks noGrp="1"/>
          </p:cNvSpPr>
          <p:nvPr>
            <p:ph type="sldNum" sz="quarter" idx="17"/>
          </p:nvPr>
        </p:nvSpPr>
        <p:spPr/>
        <p:txBody>
          <a:bodyPr/>
          <a:lstStyle/>
          <a:p>
            <a:fld id="{650F9FC7-BB00-1A4A-94E9-B3E00BC894DB}" type="slidenum">
              <a:rPr lang="en-US" smtClean="0"/>
              <a:pPr/>
              <a:t>15</a:t>
            </a:fld>
            <a:endParaRPr lang="en-US"/>
          </a:p>
        </p:txBody>
      </p:sp>
    </p:spTree>
    <p:extLst>
      <p:ext uri="{BB962C8B-B14F-4D97-AF65-F5344CB8AC3E}">
        <p14:creationId xmlns:p14="http://schemas.microsoft.com/office/powerpoint/2010/main" val="142696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49520F-9690-40B5-A922-8D64544888A0}"/>
              </a:ext>
            </a:extLst>
          </p:cNvPr>
          <p:cNvSpPr>
            <a:spLocks noGrp="1"/>
          </p:cNvSpPr>
          <p:nvPr>
            <p:ph type="title"/>
          </p:nvPr>
        </p:nvSpPr>
        <p:spPr/>
        <p:txBody>
          <a:bodyPr/>
          <a:lstStyle/>
          <a:p>
            <a:r>
              <a:rPr lang="en-US"/>
              <a:t>Resources for service members</a:t>
            </a:r>
          </a:p>
        </p:txBody>
      </p:sp>
      <p:cxnSp>
        <p:nvCxnSpPr>
          <p:cNvPr id="10" name="Straight Connector 9">
            <a:extLst>
              <a:ext uri="{FF2B5EF4-FFF2-40B4-BE49-F238E27FC236}">
                <a16:creationId xmlns:a16="http://schemas.microsoft.com/office/drawing/2014/main" id="{8DD4C690-F993-45E2-A651-B6AB67DA0A4A}"/>
              </a:ext>
              <a:ext uri="{C183D7F6-B498-43B3-948B-1728B52AA6E4}">
                <adec:decorative xmlns:adec="http://schemas.microsoft.com/office/drawing/2017/decorative" val="1"/>
              </a:ext>
            </a:extLst>
          </p:cNvPr>
          <p:cNvCxnSpPr>
            <a:cxnSpLocks/>
          </p:cNvCxnSpPr>
          <p:nvPr/>
        </p:nvCxnSpPr>
        <p:spPr>
          <a:xfrm>
            <a:off x="708916" y="1143454"/>
            <a:ext cx="7806434" cy="0"/>
          </a:xfrm>
          <a:prstGeom prst="line">
            <a:avLst/>
          </a:prstGeom>
          <a:ln w="57150">
            <a:solidFill>
              <a:srgbClr val="29871A"/>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7697248E-BD3D-456A-97DE-5C8913A4A158}"/>
              </a:ext>
            </a:extLst>
          </p:cNvPr>
          <p:cNvSpPr>
            <a:spLocks noGrp="1"/>
          </p:cNvSpPr>
          <p:nvPr>
            <p:ph sz="quarter" idx="15"/>
          </p:nvPr>
        </p:nvSpPr>
        <p:spPr>
          <a:xfrm>
            <a:off x="708916" y="1406888"/>
            <a:ext cx="3324784" cy="2620124"/>
          </a:xfrm>
        </p:spPr>
        <p:txBody>
          <a:bodyPr vert="horz" lIns="91440" tIns="45720" rIns="91440" bIns="45720" rtlCol="0" anchor="t">
            <a:normAutofit/>
          </a:bodyPr>
          <a:lstStyle/>
          <a:p>
            <a:pPr marL="0" indent="0">
              <a:lnSpc>
                <a:spcPct val="113999"/>
              </a:lnSpc>
              <a:buNone/>
              <a:tabLst>
                <a:tab pos="457200" algn="l"/>
              </a:tabLst>
            </a:pPr>
            <a:r>
              <a:rPr lang="en-US">
                <a:ea typeface="+mn-lt"/>
                <a:cs typeface="+mn-lt"/>
              </a:rPr>
              <a:t>The </a:t>
            </a:r>
            <a:r>
              <a:rPr lang="en-US" b="1">
                <a:solidFill>
                  <a:srgbClr val="29871A"/>
                </a:solidFill>
                <a:ea typeface="+mn-lt"/>
                <a:cs typeface="+mn-lt"/>
                <a:hlinkClick r:id="rId3">
                  <a:extLst>
                    <a:ext uri="{A12FA001-AC4F-418D-AE19-62706E023703}">
                      <ahyp:hlinkClr xmlns:ahyp="http://schemas.microsoft.com/office/drawing/2018/hyperlinkcolor" val="tx"/>
                    </a:ext>
                  </a:extLst>
                </a:hlinkClick>
              </a:rPr>
              <a:t>Get the Truth on Risky Drug Use Knowledge Quiz</a:t>
            </a:r>
            <a:r>
              <a:rPr lang="en-US">
                <a:ea typeface="+mn-lt"/>
                <a:cs typeface="+mn-lt"/>
              </a:rPr>
              <a:t> allows Service</a:t>
            </a:r>
            <a:r>
              <a:rPr lang="en-US">
                <a:effectLst/>
                <a:ea typeface="+mn-lt"/>
                <a:cs typeface="+mn-lt"/>
              </a:rPr>
              <a:t> members </a:t>
            </a:r>
            <a:r>
              <a:rPr lang="en-US">
                <a:ea typeface="+mn-lt"/>
                <a:cs typeface="+mn-lt"/>
              </a:rPr>
              <a:t>to take an interactive quiz on </a:t>
            </a:r>
            <a:r>
              <a:rPr lang="en-US">
                <a:effectLst/>
                <a:ea typeface="+mn-lt"/>
                <a:cs typeface="+mn-lt"/>
              </a:rPr>
              <a:t>the</a:t>
            </a:r>
            <a:r>
              <a:rPr lang="en-US">
                <a:ea typeface="+mn-lt"/>
                <a:cs typeface="+mn-lt"/>
              </a:rPr>
              <a:t> campaign website homepage to understand what they already know about risky drug use.</a:t>
            </a:r>
            <a:endParaRPr lang="en-US">
              <a:cs typeface="Arial" panose="020B0604020202020204"/>
            </a:endParaRPr>
          </a:p>
        </p:txBody>
      </p:sp>
      <p:pic>
        <p:nvPicPr>
          <p:cNvPr id="2" name="Picture 1" descr="Graphic of Service member's hand holding Too Much to Lose cards">
            <a:extLst>
              <a:ext uri="{FF2B5EF4-FFF2-40B4-BE49-F238E27FC236}">
                <a16:creationId xmlns:a16="http://schemas.microsoft.com/office/drawing/2014/main" id="{80DC9CAD-8643-8F2F-3179-7A15E70C3727}"/>
              </a:ext>
            </a:extLst>
          </p:cNvPr>
          <p:cNvPicPr>
            <a:picLocks noChangeAspect="1"/>
          </p:cNvPicPr>
          <p:nvPr/>
        </p:nvPicPr>
        <p:blipFill>
          <a:blip r:embed="rId4"/>
          <a:stretch>
            <a:fillRect/>
          </a:stretch>
        </p:blipFill>
        <p:spPr>
          <a:xfrm>
            <a:off x="4498827" y="1670919"/>
            <a:ext cx="3495225" cy="4712186"/>
          </a:xfrm>
          <a:prstGeom prst="rect">
            <a:avLst/>
          </a:prstGeom>
        </p:spPr>
      </p:pic>
      <p:sp>
        <p:nvSpPr>
          <p:cNvPr id="5" name="Footer Placeholder 4">
            <a:extLst>
              <a:ext uri="{FF2B5EF4-FFF2-40B4-BE49-F238E27FC236}">
                <a16:creationId xmlns:a16="http://schemas.microsoft.com/office/drawing/2014/main" id="{8FCC2A50-7FCB-4B19-9779-D3C3E20C75D4}"/>
              </a:ext>
            </a:extLst>
          </p:cNvPr>
          <p:cNvSpPr>
            <a:spLocks noGrp="1"/>
          </p:cNvSpPr>
          <p:nvPr>
            <p:ph type="ftr" sz="quarter" idx="16"/>
          </p:nvPr>
        </p:nvSpPr>
        <p:spPr>
          <a:xfrm>
            <a:off x="628650" y="6429097"/>
            <a:ext cx="5486400" cy="365125"/>
          </a:xfrm>
        </p:spPr>
        <p:txBody>
          <a:bodyPr/>
          <a:lstStyle/>
          <a:p>
            <a:r>
              <a:rPr lang="en-US">
                <a:solidFill>
                  <a:srgbClr val="C00000"/>
                </a:solidFill>
                <a:highlight>
                  <a:srgbClr val="FFFF00"/>
                </a:highlight>
              </a:rPr>
              <a:t>*Footer</a:t>
            </a:r>
            <a:endParaRPr lang="en-US" sz="900">
              <a:solidFill>
                <a:srgbClr val="C00000"/>
              </a:solidFill>
              <a:highlight>
                <a:srgbClr val="FFFF00"/>
              </a:highlight>
              <a:cs typeface="Arial"/>
            </a:endParaRPr>
          </a:p>
        </p:txBody>
      </p:sp>
      <p:sp>
        <p:nvSpPr>
          <p:cNvPr id="6" name="Slide Number Placeholder 5">
            <a:extLst>
              <a:ext uri="{FF2B5EF4-FFF2-40B4-BE49-F238E27FC236}">
                <a16:creationId xmlns:a16="http://schemas.microsoft.com/office/drawing/2014/main" id="{458FB2FA-4150-401D-81DF-A889CFF26B33}"/>
              </a:ext>
            </a:extLst>
          </p:cNvPr>
          <p:cNvSpPr>
            <a:spLocks noGrp="1"/>
          </p:cNvSpPr>
          <p:nvPr>
            <p:ph type="sldNum" sz="quarter" idx="17"/>
          </p:nvPr>
        </p:nvSpPr>
        <p:spPr/>
        <p:txBody>
          <a:bodyPr/>
          <a:lstStyle/>
          <a:p>
            <a:fld id="{650F9FC7-BB00-1A4A-94E9-B3E00BC894DB}" type="slidenum">
              <a:rPr lang="en-US" smtClean="0"/>
              <a:pPr/>
              <a:t>16</a:t>
            </a:fld>
            <a:endParaRPr lang="en-US"/>
          </a:p>
        </p:txBody>
      </p:sp>
    </p:spTree>
    <p:extLst>
      <p:ext uri="{BB962C8B-B14F-4D97-AF65-F5344CB8AC3E}">
        <p14:creationId xmlns:p14="http://schemas.microsoft.com/office/powerpoint/2010/main" val="251156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49520F-9690-40B5-A922-8D64544888A0}"/>
              </a:ext>
            </a:extLst>
          </p:cNvPr>
          <p:cNvSpPr>
            <a:spLocks noGrp="1"/>
          </p:cNvSpPr>
          <p:nvPr>
            <p:ph type="title"/>
          </p:nvPr>
        </p:nvSpPr>
        <p:spPr>
          <a:xfrm>
            <a:off x="628650" y="372390"/>
            <a:ext cx="7886700" cy="914400"/>
          </a:xfrm>
        </p:spPr>
        <p:txBody>
          <a:bodyPr/>
          <a:lstStyle/>
          <a:p>
            <a:r>
              <a:rPr lang="en-US"/>
              <a:t>Resources for service</a:t>
            </a:r>
            <a:br>
              <a:rPr lang="en-US"/>
            </a:br>
            <a:r>
              <a:rPr lang="en-US"/>
              <a:t>members (continued)</a:t>
            </a:r>
          </a:p>
        </p:txBody>
      </p:sp>
      <p:cxnSp>
        <p:nvCxnSpPr>
          <p:cNvPr id="4" name="Straight Connector 3">
            <a:extLst>
              <a:ext uri="{FF2B5EF4-FFF2-40B4-BE49-F238E27FC236}">
                <a16:creationId xmlns:a16="http://schemas.microsoft.com/office/drawing/2014/main" id="{C75EC4CD-FB47-618C-CE7A-2C0057351E7A}"/>
              </a:ext>
              <a:ext uri="{C183D7F6-B498-43B3-948B-1728B52AA6E4}">
                <adec:decorative xmlns:adec="http://schemas.microsoft.com/office/drawing/2017/decorative" val="1"/>
              </a:ext>
            </a:extLst>
          </p:cNvPr>
          <p:cNvCxnSpPr>
            <a:cxnSpLocks/>
          </p:cNvCxnSpPr>
          <p:nvPr/>
        </p:nvCxnSpPr>
        <p:spPr>
          <a:xfrm>
            <a:off x="708916" y="1309650"/>
            <a:ext cx="7806434" cy="0"/>
          </a:xfrm>
          <a:prstGeom prst="line">
            <a:avLst/>
          </a:prstGeom>
          <a:ln w="57150">
            <a:solidFill>
              <a:srgbClr val="29871A"/>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7697248E-BD3D-456A-97DE-5C8913A4A158}"/>
              </a:ext>
            </a:extLst>
          </p:cNvPr>
          <p:cNvSpPr>
            <a:spLocks noGrp="1"/>
          </p:cNvSpPr>
          <p:nvPr>
            <p:ph sz="quarter" idx="15"/>
          </p:nvPr>
        </p:nvSpPr>
        <p:spPr>
          <a:xfrm>
            <a:off x="628651" y="1536422"/>
            <a:ext cx="7886700" cy="4647204"/>
          </a:xfrm>
        </p:spPr>
        <p:txBody>
          <a:bodyPr vert="horz" lIns="91440" tIns="45720" rIns="91440" bIns="45720" rtlCol="0" anchor="t">
            <a:normAutofit/>
          </a:bodyPr>
          <a:lstStyle/>
          <a:p>
            <a:pPr marL="0" marR="0" lvl="0" indent="0">
              <a:spcBef>
                <a:spcPts val="0"/>
              </a:spcBef>
              <a:spcAft>
                <a:spcPts val="0"/>
              </a:spcAft>
              <a:buNone/>
              <a:tabLst>
                <a:tab pos="457200" algn="l"/>
              </a:tabLst>
            </a:pPr>
            <a:r>
              <a:rPr lang="en-US" sz="1700" b="1">
                <a:effectLst/>
                <a:ea typeface="Calibri" panose="020F0502020204030204" pitchFamily="34" charset="0"/>
                <a:cs typeface="Times New Roman" panose="02020603050405020304" pitchFamily="18" charset="0"/>
              </a:rPr>
              <a:t>Web articles </a:t>
            </a:r>
            <a:r>
              <a:rPr lang="en-US" sz="1700">
                <a:effectLst/>
                <a:ea typeface="Calibri" panose="020F0502020204030204" pitchFamily="34" charset="0"/>
                <a:cs typeface="Times New Roman" panose="02020603050405020304" pitchFamily="18" charset="0"/>
              </a:rPr>
              <a:t>featuring a variety of resources about risky drug use including illicit and prohibited substances, and the impacts of risky drug use on health, career, and well-being. Examples include:</a:t>
            </a:r>
          </a:p>
          <a:p>
            <a:pPr lvl="1">
              <a:spcBef>
                <a:spcPts val="0"/>
              </a:spcBef>
              <a:buClr>
                <a:srgbClr val="1A1A1A"/>
              </a:buClr>
              <a:tabLst>
                <a:tab pos="457200" algn="l"/>
              </a:tabLst>
            </a:pPr>
            <a:r>
              <a:rPr lang="en-US" sz="1700" b="1" u="sng">
                <a:solidFill>
                  <a:srgbClr val="29871A"/>
                </a:solidFill>
                <a:effectLst/>
                <a:ea typeface="Calibri" panose="020F0502020204030204" pitchFamily="34" charset="0"/>
                <a:cs typeface="Times New Roman"/>
                <a:hlinkClick r:id="rId3">
                  <a:extLst>
                    <a:ext uri="{A12FA001-AC4F-418D-AE19-62706E023703}">
                      <ahyp:hlinkClr xmlns:ahyp="http://schemas.microsoft.com/office/drawing/2018/hyperlinkcolor" val="tx"/>
                    </a:ext>
                  </a:extLst>
                </a:hlinkClick>
              </a:rPr>
              <a:t>What’s th</a:t>
            </a:r>
            <a:r>
              <a:rPr lang="en-US" sz="1700" b="1" u="sng">
                <a:solidFill>
                  <a:srgbClr val="29871A"/>
                </a:solidFill>
                <a:ea typeface="Calibri" panose="020F0502020204030204" pitchFamily="34" charset="0"/>
                <a:cs typeface="Times New Roman"/>
                <a:hlinkClick r:id="rId3">
                  <a:extLst>
                    <a:ext uri="{A12FA001-AC4F-418D-AE19-62706E023703}">
                      <ahyp:hlinkClr xmlns:ahyp="http://schemas.microsoft.com/office/drawing/2018/hyperlinkcolor" val="tx"/>
                    </a:ext>
                  </a:extLst>
                </a:hlinkClick>
              </a:rPr>
              <a:t>e Deal with Fentanyl?</a:t>
            </a:r>
            <a:r>
              <a:rPr lang="en-US" sz="1700" b="1">
                <a:effectLst/>
                <a:ea typeface="Calibri" panose="020F0502020204030204" pitchFamily="34" charset="0"/>
                <a:cs typeface="Times New Roman"/>
              </a:rPr>
              <a:t>: </a:t>
            </a:r>
            <a:r>
              <a:rPr lang="en-US" sz="1700">
                <a:effectLst/>
                <a:ea typeface="Calibri" panose="020F0502020204030204" pitchFamily="34" charset="0"/>
                <a:cs typeface="Times New Roman"/>
              </a:rPr>
              <a:t>Describes the side effects and risks of using prescription fentanyl</a:t>
            </a:r>
          </a:p>
          <a:p>
            <a:pPr lvl="1">
              <a:spcBef>
                <a:spcPts val="0"/>
              </a:spcBef>
              <a:buClr>
                <a:srgbClr val="1A1A1A"/>
              </a:buClr>
              <a:tabLst>
                <a:tab pos="457200" algn="l"/>
              </a:tabLst>
            </a:pPr>
            <a:r>
              <a:rPr lang="en-US" sz="1700" b="1" u="sng">
                <a:solidFill>
                  <a:srgbClr val="29871A"/>
                </a:solidFill>
                <a:effectLst/>
                <a:ea typeface="Calibri" panose="020F0502020204030204" pitchFamily="34" charset="0"/>
                <a:cs typeface="Times New Roman"/>
                <a:hlinkClick r:id="rId4">
                  <a:extLst>
                    <a:ext uri="{A12FA001-AC4F-418D-AE19-62706E023703}">
                      <ahyp:hlinkClr xmlns:ahyp="http://schemas.microsoft.com/office/drawing/2018/hyperlinkcolor" val="tx"/>
                    </a:ext>
                  </a:extLst>
                </a:hlinkClick>
              </a:rPr>
              <a:t>The Risks of Self-Medicating</a:t>
            </a:r>
            <a:r>
              <a:rPr lang="en-US" sz="1700" b="1">
                <a:effectLst/>
                <a:ea typeface="Calibri" panose="020F0502020204030204" pitchFamily="34" charset="0"/>
                <a:cs typeface="Times New Roman"/>
              </a:rPr>
              <a:t>: </a:t>
            </a:r>
            <a:r>
              <a:rPr lang="en-US" sz="1700">
                <a:effectLst/>
                <a:ea typeface="Calibri" panose="020F0502020204030204" pitchFamily="34" charset="0"/>
                <a:cs typeface="Times New Roman"/>
              </a:rPr>
              <a:t>Explains what self-medicating is and the risks Service members may face if they self-medicate</a:t>
            </a:r>
          </a:p>
          <a:p>
            <a:pPr lvl="1">
              <a:spcBef>
                <a:spcPts val="0"/>
              </a:spcBef>
              <a:buClr>
                <a:srgbClr val="1A1A1A"/>
              </a:buClr>
              <a:tabLst>
                <a:tab pos="457200" algn="l"/>
              </a:tabLst>
            </a:pPr>
            <a:r>
              <a:rPr lang="en-US" sz="1700" b="1" u="sng">
                <a:solidFill>
                  <a:srgbClr val="29871A"/>
                </a:solidFill>
                <a:effectLst/>
                <a:ea typeface="Calibri" panose="020F0502020204030204" pitchFamily="34" charset="0"/>
                <a:cs typeface="Times New Roman"/>
                <a:hlinkClick r:id="rId5">
                  <a:extLst>
                    <a:ext uri="{A12FA001-AC4F-418D-AE19-62706E023703}">
                      <ahyp:hlinkClr xmlns:ahyp="http://schemas.microsoft.com/office/drawing/2018/hyperlinkcolor" val="tx"/>
                    </a:ext>
                  </a:extLst>
                </a:hlinkClick>
              </a:rPr>
              <a:t>Steer Clear from Vaping CBD</a:t>
            </a:r>
            <a:r>
              <a:rPr lang="en-US" sz="1700" b="1">
                <a:effectLst/>
                <a:ea typeface="Calibri" panose="020F0502020204030204" pitchFamily="34" charset="0"/>
                <a:cs typeface="Times New Roman"/>
              </a:rPr>
              <a:t>: </a:t>
            </a:r>
            <a:r>
              <a:rPr lang="en-US" sz="1700">
                <a:effectLst/>
                <a:ea typeface="Calibri" panose="020F0502020204030204" pitchFamily="34" charset="0"/>
                <a:cs typeface="Times New Roman"/>
              </a:rPr>
              <a:t>Explains the risks that Service members face if they vape CBD and gives examples of ways to decrease stress without using CBD</a:t>
            </a:r>
          </a:p>
          <a:p>
            <a:pPr lvl="1">
              <a:spcBef>
                <a:spcPts val="0"/>
              </a:spcBef>
              <a:buClr>
                <a:srgbClr val="1A1A1A"/>
              </a:buClr>
              <a:tabLst>
                <a:tab pos="457200" algn="l"/>
              </a:tabLst>
            </a:pPr>
            <a:r>
              <a:rPr lang="en-US" sz="1700" b="1">
                <a:solidFill>
                  <a:srgbClr val="29871A"/>
                </a:solidFill>
                <a:ea typeface="Calibri" panose="020F0502020204030204" pitchFamily="34" charset="0"/>
                <a:cs typeface="Times New Roman"/>
                <a:hlinkClick r:id="rId6">
                  <a:extLst>
                    <a:ext uri="{A12FA001-AC4F-418D-AE19-62706E023703}">
                      <ahyp:hlinkClr xmlns:ahyp="http://schemas.microsoft.com/office/drawing/2018/hyperlinkcolor" val="tx"/>
                    </a:ext>
                  </a:extLst>
                </a:hlinkClick>
              </a:rPr>
              <a:t>Sharing Meds is Riskier Than it Seems</a:t>
            </a:r>
            <a:r>
              <a:rPr lang="en-US" sz="1700" b="1">
                <a:ea typeface="Calibri" panose="020F0502020204030204" pitchFamily="34" charset="0"/>
                <a:cs typeface="Times New Roman"/>
              </a:rPr>
              <a:t>:</a:t>
            </a:r>
            <a:r>
              <a:rPr lang="en-US" sz="1700">
                <a:ea typeface="Calibri" panose="020F0502020204030204" pitchFamily="34" charset="0"/>
                <a:cs typeface="Times New Roman"/>
              </a:rPr>
              <a:t> Describes what it means to share prescription medication and the risks of sharing</a:t>
            </a:r>
          </a:p>
          <a:p>
            <a:pPr lvl="1">
              <a:spcBef>
                <a:spcPts val="0"/>
              </a:spcBef>
              <a:buClr>
                <a:srgbClr val="1A1A1A"/>
              </a:buClr>
              <a:tabLst>
                <a:tab pos="457200" algn="l"/>
              </a:tabLst>
            </a:pPr>
            <a:r>
              <a:rPr lang="en-US" sz="1700" b="1">
                <a:solidFill>
                  <a:srgbClr val="29871A"/>
                </a:solidFill>
                <a:ea typeface="Calibri" panose="020F0502020204030204" pitchFamily="34" charset="0"/>
                <a:cs typeface="Times New Roman"/>
                <a:hlinkClick r:id="rId7">
                  <a:extLst>
                    <a:ext uri="{A12FA001-AC4F-418D-AE19-62706E023703}">
                      <ahyp:hlinkClr xmlns:ahyp="http://schemas.microsoft.com/office/drawing/2018/hyperlinkcolor" val="tx"/>
                    </a:ext>
                  </a:extLst>
                </a:hlinkClick>
              </a:rPr>
              <a:t>Eating Hemp: It’s Not Just Another Plant</a:t>
            </a:r>
            <a:r>
              <a:rPr lang="en-US" sz="1700" b="1">
                <a:ea typeface="Calibri" panose="020F0502020204030204" pitchFamily="34" charset="0"/>
                <a:cs typeface="Times New Roman"/>
              </a:rPr>
              <a:t>:</a:t>
            </a:r>
            <a:r>
              <a:rPr lang="en-US" sz="1700">
                <a:ea typeface="Calibri" panose="020F0502020204030204" pitchFamily="34" charset="0"/>
                <a:cs typeface="Times New Roman"/>
              </a:rPr>
              <a:t> Explains the DoD policy on eating hemp or using products made from hemp or that contain components of hemp which is prohibited for Service members</a:t>
            </a:r>
          </a:p>
          <a:p>
            <a:pPr marL="742950" marR="0" lvl="1" indent="-285750">
              <a:spcBef>
                <a:spcPts val="0"/>
              </a:spcBef>
              <a:spcAft>
                <a:spcPts val="0"/>
              </a:spcAft>
              <a:buFont typeface="Courier New" panose="02070309020205020404" pitchFamily="49" charset="0"/>
              <a:buChar char="o"/>
              <a:tabLst>
                <a:tab pos="914400" algn="l"/>
              </a:tabLst>
            </a:pPr>
            <a:endParaRPr lang="en-US" sz="1700">
              <a:effectLst/>
              <a:ea typeface="Calibri" panose="020F050202020403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8FCC2A50-7FCB-4B19-9779-D3C3E20C75D4}"/>
              </a:ext>
            </a:extLst>
          </p:cNvPr>
          <p:cNvSpPr>
            <a:spLocks noGrp="1"/>
          </p:cNvSpPr>
          <p:nvPr>
            <p:ph type="ftr" sz="quarter" idx="16"/>
          </p:nvPr>
        </p:nvSpPr>
        <p:spPr>
          <a:xfrm>
            <a:off x="628650" y="6429097"/>
            <a:ext cx="5486400" cy="365125"/>
          </a:xfrm>
        </p:spPr>
        <p:txBody>
          <a:bodyPr/>
          <a:lstStyle/>
          <a:p>
            <a:r>
              <a:rPr lang="en-US">
                <a:solidFill>
                  <a:srgbClr val="C00000"/>
                </a:solidFill>
                <a:highlight>
                  <a:srgbClr val="FFFF00"/>
                </a:highlight>
              </a:rPr>
              <a:t>*Footer</a:t>
            </a:r>
            <a:endParaRPr lang="en-US" sz="900">
              <a:solidFill>
                <a:srgbClr val="C00000"/>
              </a:solidFill>
              <a:highlight>
                <a:srgbClr val="FFFF00"/>
              </a:highlight>
              <a:cs typeface="Arial"/>
            </a:endParaRPr>
          </a:p>
          <a:p>
            <a:endParaRPr lang="en-US" sz="800">
              <a:solidFill>
                <a:srgbClr val="FF0000"/>
              </a:solidFill>
              <a:highlight>
                <a:srgbClr val="FFFF00"/>
              </a:highlight>
            </a:endParaRPr>
          </a:p>
        </p:txBody>
      </p:sp>
      <p:sp>
        <p:nvSpPr>
          <p:cNvPr id="6" name="Slide Number Placeholder 5">
            <a:extLst>
              <a:ext uri="{FF2B5EF4-FFF2-40B4-BE49-F238E27FC236}">
                <a16:creationId xmlns:a16="http://schemas.microsoft.com/office/drawing/2014/main" id="{458FB2FA-4150-401D-81DF-A889CFF26B33}"/>
              </a:ext>
            </a:extLst>
          </p:cNvPr>
          <p:cNvSpPr>
            <a:spLocks noGrp="1"/>
          </p:cNvSpPr>
          <p:nvPr>
            <p:ph type="sldNum" sz="quarter" idx="17"/>
          </p:nvPr>
        </p:nvSpPr>
        <p:spPr/>
        <p:txBody>
          <a:bodyPr/>
          <a:lstStyle/>
          <a:p>
            <a:fld id="{650F9FC7-BB00-1A4A-94E9-B3E00BC894DB}" type="slidenum">
              <a:rPr lang="en-US" smtClean="0"/>
              <a:pPr/>
              <a:t>17</a:t>
            </a:fld>
            <a:endParaRPr lang="en-US"/>
          </a:p>
        </p:txBody>
      </p:sp>
    </p:spTree>
    <p:extLst>
      <p:ext uri="{BB962C8B-B14F-4D97-AF65-F5344CB8AC3E}">
        <p14:creationId xmlns:p14="http://schemas.microsoft.com/office/powerpoint/2010/main" val="3348669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336E301E-3063-4A96-A8C9-2902CB85053A}"/>
              </a:ext>
            </a:extLst>
          </p:cNvPr>
          <p:cNvSpPr>
            <a:spLocks noGrp="1"/>
          </p:cNvSpPr>
          <p:nvPr>
            <p:ph type="title"/>
          </p:nvPr>
        </p:nvSpPr>
        <p:spPr>
          <a:xfrm>
            <a:off x="628650" y="341828"/>
            <a:ext cx="7886700" cy="914400"/>
          </a:xfrm>
        </p:spPr>
        <p:txBody>
          <a:bodyPr/>
          <a:lstStyle/>
          <a:p>
            <a:r>
              <a:rPr lang="en-US"/>
              <a:t>Downloadable resources</a:t>
            </a:r>
          </a:p>
        </p:txBody>
      </p:sp>
      <p:cxnSp>
        <p:nvCxnSpPr>
          <p:cNvPr id="16" name="Straight Connector 15">
            <a:extLst>
              <a:ext uri="{FF2B5EF4-FFF2-40B4-BE49-F238E27FC236}">
                <a16:creationId xmlns:a16="http://schemas.microsoft.com/office/drawing/2014/main" id="{BB91BA9A-38EC-493F-A498-F6E8D3B3403A}"/>
              </a:ext>
              <a:ext uri="{C183D7F6-B498-43B3-948B-1728B52AA6E4}">
                <adec:decorative xmlns:adec="http://schemas.microsoft.com/office/drawing/2017/decorative" val="1"/>
              </a:ext>
            </a:extLst>
          </p:cNvPr>
          <p:cNvCxnSpPr>
            <a:cxnSpLocks/>
          </p:cNvCxnSpPr>
          <p:nvPr/>
        </p:nvCxnSpPr>
        <p:spPr>
          <a:xfrm>
            <a:off x="708916" y="1094025"/>
            <a:ext cx="7806434" cy="0"/>
          </a:xfrm>
          <a:prstGeom prst="line">
            <a:avLst/>
          </a:prstGeom>
          <a:ln w="57150">
            <a:solidFill>
              <a:srgbClr val="29871A"/>
            </a:solidFill>
          </a:ln>
        </p:spPr>
        <p:style>
          <a:lnRef idx="1">
            <a:schemeClr val="accent1"/>
          </a:lnRef>
          <a:fillRef idx="0">
            <a:schemeClr val="accent1"/>
          </a:fillRef>
          <a:effectRef idx="0">
            <a:schemeClr val="accent1"/>
          </a:effectRef>
          <a:fontRef idx="minor">
            <a:schemeClr val="tx1"/>
          </a:fontRef>
        </p:style>
      </p:cxnSp>
      <p:sp>
        <p:nvSpPr>
          <p:cNvPr id="15" name="Content Placeholder 5">
            <a:extLst>
              <a:ext uri="{FF2B5EF4-FFF2-40B4-BE49-F238E27FC236}">
                <a16:creationId xmlns:a16="http://schemas.microsoft.com/office/drawing/2014/main" id="{0C9E09B3-5861-43B6-8AC3-47E2C6E29835}"/>
              </a:ext>
            </a:extLst>
          </p:cNvPr>
          <p:cNvSpPr txBox="1">
            <a:spLocks/>
          </p:cNvSpPr>
          <p:nvPr/>
        </p:nvSpPr>
        <p:spPr>
          <a:xfrm>
            <a:off x="628650" y="1256228"/>
            <a:ext cx="8237948" cy="705220"/>
          </a:xfrm>
          <a:prstGeom prst="rect">
            <a:avLst/>
          </a:prstGeom>
        </p:spPr>
        <p:txBody>
          <a:bodyPr vert="horz" lIns="91440" tIns="45720" rIns="91440" bIns="45720" rtlCol="0">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tx1">
                    <a:lumMod val="75000"/>
                    <a:lumOff val="25000"/>
                  </a:schemeClr>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700">
                <a:solidFill>
                  <a:srgbClr val="232323"/>
                </a:solidFill>
              </a:rPr>
              <a:t>Too Much to Lose has </a:t>
            </a:r>
            <a:r>
              <a:rPr lang="en-US" sz="1700" b="1">
                <a:solidFill>
                  <a:srgbClr val="29871A"/>
                </a:solidFill>
                <a:hlinkClick r:id="rId3">
                  <a:extLst>
                    <a:ext uri="{A12FA001-AC4F-418D-AE19-62706E023703}">
                      <ahyp:hlinkClr xmlns:ahyp="http://schemas.microsoft.com/office/drawing/2018/hyperlinkcolor" val="tx"/>
                    </a:ext>
                  </a:extLst>
                </a:hlinkClick>
              </a:rPr>
              <a:t>downloadable resources</a:t>
            </a:r>
            <a:r>
              <a:rPr lang="en-US" sz="1700" b="1">
                <a:solidFill>
                  <a:srgbClr val="29871A"/>
                </a:solidFill>
              </a:rPr>
              <a:t> </a:t>
            </a:r>
            <a:r>
              <a:rPr lang="en-US" sz="1700">
                <a:solidFill>
                  <a:srgbClr val="232323"/>
                </a:solidFill>
              </a:rPr>
              <a:t>that offer helpful information about the impacts of risky drug use such as:</a:t>
            </a:r>
            <a:endParaRPr lang="en-US" sz="1700"/>
          </a:p>
        </p:txBody>
      </p:sp>
      <p:pic>
        <p:nvPicPr>
          <p:cNvPr id="6" name="Picture 5" descr="Pause! Is There Hemp in That? Inforgraphic">
            <a:extLst>
              <a:ext uri="{FF2B5EF4-FFF2-40B4-BE49-F238E27FC236}">
                <a16:creationId xmlns:a16="http://schemas.microsoft.com/office/drawing/2014/main" id="{768029C7-3F5F-434D-A159-EA0B0C0DE2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0962" y="2260809"/>
            <a:ext cx="2077947" cy="3434211"/>
          </a:xfrm>
          <a:prstGeom prst="rect">
            <a:avLst/>
          </a:prstGeom>
        </p:spPr>
        <p:style>
          <a:lnRef idx="0">
            <a:schemeClr val="accent1"/>
          </a:lnRef>
          <a:fillRef idx="3">
            <a:schemeClr val="accent1"/>
          </a:fillRef>
          <a:effectRef idx="3">
            <a:schemeClr val="accent1"/>
          </a:effectRef>
          <a:fontRef idx="minor">
            <a:schemeClr val="lt1"/>
          </a:fontRef>
        </p:style>
      </p:pic>
      <p:sp>
        <p:nvSpPr>
          <p:cNvPr id="3" name="Content Placeholder 5">
            <a:extLst>
              <a:ext uri="{FF2B5EF4-FFF2-40B4-BE49-F238E27FC236}">
                <a16:creationId xmlns:a16="http://schemas.microsoft.com/office/drawing/2014/main" id="{E0268748-9C6E-2AC2-D6BB-A19AFCC93451}"/>
              </a:ext>
            </a:extLst>
          </p:cNvPr>
          <p:cNvSpPr txBox="1">
            <a:spLocks/>
          </p:cNvSpPr>
          <p:nvPr/>
        </p:nvSpPr>
        <p:spPr>
          <a:xfrm>
            <a:off x="880408" y="5879128"/>
            <a:ext cx="2077947" cy="365124"/>
          </a:xfrm>
          <a:prstGeom prst="rect">
            <a:avLst/>
          </a:prstGeom>
        </p:spPr>
        <p:txBody>
          <a:bodyPr vert="horz" lIns="91440" tIns="45720" rIns="91440" bIns="45720" rtlCol="0">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tx1">
                    <a:lumMod val="75000"/>
                    <a:lumOff val="25000"/>
                  </a:schemeClr>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50" b="1">
                <a:solidFill>
                  <a:srgbClr val="29871A"/>
                </a:solidFill>
                <a:hlinkClick r:id="rId5">
                  <a:extLst>
                    <a:ext uri="{A12FA001-AC4F-418D-AE19-62706E023703}">
                      <ahyp:hlinkClr xmlns:ahyp="http://schemas.microsoft.com/office/drawing/2018/hyperlinkcolor" val="tx"/>
                    </a:ext>
                  </a:extLst>
                </a:hlinkClick>
              </a:rPr>
              <a:t>Infographic Link</a:t>
            </a:r>
            <a:endParaRPr lang="en-US" sz="1050" b="1">
              <a:solidFill>
                <a:srgbClr val="29871A"/>
              </a:solidFill>
            </a:endParaRPr>
          </a:p>
        </p:txBody>
      </p:sp>
      <p:pic>
        <p:nvPicPr>
          <p:cNvPr id="13" name="Picture 12" descr="It's Not Worth the Risk: Get Rid of Unused Prescriptions Poster">
            <a:extLst>
              <a:ext uri="{FF2B5EF4-FFF2-40B4-BE49-F238E27FC236}">
                <a16:creationId xmlns:a16="http://schemas.microsoft.com/office/drawing/2014/main" id="{4A733BCC-43FA-4861-AB0F-DCB1D7B9B2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11220" y="2154857"/>
            <a:ext cx="2721559" cy="3537026"/>
          </a:xfrm>
          <a:prstGeom prst="rect">
            <a:avLst/>
          </a:prstGeom>
        </p:spPr>
        <p:style>
          <a:lnRef idx="0">
            <a:schemeClr val="accent1"/>
          </a:lnRef>
          <a:fillRef idx="3">
            <a:schemeClr val="accent1"/>
          </a:fillRef>
          <a:effectRef idx="3">
            <a:schemeClr val="accent1"/>
          </a:effectRef>
          <a:fontRef idx="minor">
            <a:schemeClr val="lt1"/>
          </a:fontRef>
        </p:style>
      </p:pic>
      <p:sp>
        <p:nvSpPr>
          <p:cNvPr id="7" name="Content Placeholder 5">
            <a:extLst>
              <a:ext uri="{FF2B5EF4-FFF2-40B4-BE49-F238E27FC236}">
                <a16:creationId xmlns:a16="http://schemas.microsoft.com/office/drawing/2014/main" id="{61ECA711-3029-8B86-0A67-83F9C58D22F5}"/>
              </a:ext>
            </a:extLst>
          </p:cNvPr>
          <p:cNvSpPr txBox="1">
            <a:spLocks/>
          </p:cNvSpPr>
          <p:nvPr/>
        </p:nvSpPr>
        <p:spPr>
          <a:xfrm>
            <a:off x="3533024" y="5879128"/>
            <a:ext cx="2077947" cy="365124"/>
          </a:xfrm>
          <a:prstGeom prst="rect">
            <a:avLst/>
          </a:prstGeom>
        </p:spPr>
        <p:txBody>
          <a:bodyPr vert="horz" lIns="91440" tIns="45720" rIns="91440" bIns="45720" rtlCol="0">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tx1">
                    <a:lumMod val="75000"/>
                    <a:lumOff val="25000"/>
                  </a:schemeClr>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50" b="1">
                <a:solidFill>
                  <a:srgbClr val="29871A"/>
                </a:solidFill>
                <a:hlinkClick r:id="rId7">
                  <a:extLst>
                    <a:ext uri="{A12FA001-AC4F-418D-AE19-62706E023703}">
                      <ahyp:hlinkClr xmlns:ahyp="http://schemas.microsoft.com/office/drawing/2018/hyperlinkcolor" val="tx"/>
                    </a:ext>
                  </a:extLst>
                </a:hlinkClick>
              </a:rPr>
              <a:t>Poster Link</a:t>
            </a:r>
            <a:endParaRPr lang="en-US" sz="1050" b="1">
              <a:solidFill>
                <a:srgbClr val="29871A"/>
              </a:solidFill>
            </a:endParaRPr>
          </a:p>
        </p:txBody>
      </p:sp>
      <p:pic>
        <p:nvPicPr>
          <p:cNvPr id="9" name="Picture 8" descr="Get the Truth About Delta-8 THC Infographic">
            <a:extLst>
              <a:ext uri="{FF2B5EF4-FFF2-40B4-BE49-F238E27FC236}">
                <a16:creationId xmlns:a16="http://schemas.microsoft.com/office/drawing/2014/main" id="{EC723751-0878-42A7-B3AF-3DB23F855B3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85643" y="2257672"/>
            <a:ext cx="2149748" cy="3440486"/>
          </a:xfrm>
          <a:prstGeom prst="rect">
            <a:avLst/>
          </a:prstGeom>
        </p:spPr>
        <p:style>
          <a:lnRef idx="0">
            <a:schemeClr val="accent1"/>
          </a:lnRef>
          <a:fillRef idx="3">
            <a:schemeClr val="accent1"/>
          </a:fillRef>
          <a:effectRef idx="3">
            <a:schemeClr val="accent1"/>
          </a:effectRef>
          <a:fontRef idx="minor">
            <a:schemeClr val="lt1"/>
          </a:fontRef>
        </p:style>
      </p:pic>
      <p:sp>
        <p:nvSpPr>
          <p:cNvPr id="8" name="Content Placeholder 5">
            <a:extLst>
              <a:ext uri="{FF2B5EF4-FFF2-40B4-BE49-F238E27FC236}">
                <a16:creationId xmlns:a16="http://schemas.microsoft.com/office/drawing/2014/main" id="{28AAD5FE-DD85-C0C5-A727-B7A4D7079E21}"/>
              </a:ext>
            </a:extLst>
          </p:cNvPr>
          <p:cNvSpPr txBox="1">
            <a:spLocks/>
          </p:cNvSpPr>
          <p:nvPr/>
        </p:nvSpPr>
        <p:spPr>
          <a:xfrm>
            <a:off x="6221543" y="5879128"/>
            <a:ext cx="2077947" cy="365124"/>
          </a:xfrm>
          <a:prstGeom prst="rect">
            <a:avLst/>
          </a:prstGeom>
        </p:spPr>
        <p:txBody>
          <a:bodyPr vert="horz" lIns="91440" tIns="45720" rIns="91440" bIns="45720" rtlCol="0">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tx1">
                    <a:lumMod val="75000"/>
                    <a:lumOff val="25000"/>
                  </a:schemeClr>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50" b="1">
                <a:solidFill>
                  <a:srgbClr val="29871A"/>
                </a:solidFill>
                <a:hlinkClick r:id="rId9">
                  <a:extLst>
                    <a:ext uri="{A12FA001-AC4F-418D-AE19-62706E023703}">
                      <ahyp:hlinkClr xmlns:ahyp="http://schemas.microsoft.com/office/drawing/2018/hyperlinkcolor" val="tx"/>
                    </a:ext>
                  </a:extLst>
                </a:hlinkClick>
              </a:rPr>
              <a:t>Infographic Link</a:t>
            </a:r>
            <a:endParaRPr lang="en-US" sz="1050" b="1">
              <a:solidFill>
                <a:srgbClr val="29871A"/>
              </a:solidFill>
            </a:endParaRPr>
          </a:p>
        </p:txBody>
      </p:sp>
      <p:sp>
        <p:nvSpPr>
          <p:cNvPr id="4" name="Footer Placeholder 3">
            <a:extLst>
              <a:ext uri="{FF2B5EF4-FFF2-40B4-BE49-F238E27FC236}">
                <a16:creationId xmlns:a16="http://schemas.microsoft.com/office/drawing/2014/main" id="{A7ABF4F2-929D-449A-B307-82E5CAF3139F}"/>
              </a:ext>
            </a:extLst>
          </p:cNvPr>
          <p:cNvSpPr>
            <a:spLocks noGrp="1"/>
          </p:cNvSpPr>
          <p:nvPr>
            <p:ph type="ftr" sz="quarter" idx="16"/>
          </p:nvPr>
        </p:nvSpPr>
        <p:spPr/>
        <p:txBody>
          <a:bodyPr/>
          <a:lstStyle/>
          <a:p>
            <a:r>
              <a:rPr lang="en-US">
                <a:solidFill>
                  <a:srgbClr val="C00000"/>
                </a:solidFill>
                <a:highlight>
                  <a:srgbClr val="FFFF00"/>
                </a:highlight>
              </a:rPr>
              <a:t>*Footer</a:t>
            </a:r>
            <a:endParaRPr lang="en-US" sz="900">
              <a:solidFill>
                <a:srgbClr val="C00000"/>
              </a:solidFill>
              <a:highlight>
                <a:srgbClr val="FFFF00"/>
              </a:highlight>
              <a:cs typeface="Arial"/>
            </a:endParaRPr>
          </a:p>
        </p:txBody>
      </p:sp>
      <p:sp>
        <p:nvSpPr>
          <p:cNvPr id="5" name="Slide Number Placeholder 4">
            <a:extLst>
              <a:ext uri="{FF2B5EF4-FFF2-40B4-BE49-F238E27FC236}">
                <a16:creationId xmlns:a16="http://schemas.microsoft.com/office/drawing/2014/main" id="{57ABF888-40CC-4465-8C1D-781743B978BB}"/>
              </a:ext>
            </a:extLst>
          </p:cNvPr>
          <p:cNvSpPr>
            <a:spLocks noGrp="1"/>
          </p:cNvSpPr>
          <p:nvPr>
            <p:ph type="sldNum" sz="quarter" idx="17"/>
          </p:nvPr>
        </p:nvSpPr>
        <p:spPr/>
        <p:txBody>
          <a:bodyPr/>
          <a:lstStyle/>
          <a:p>
            <a:fld id="{650F9FC7-BB00-1A4A-94E9-B3E00BC894DB}" type="slidenum">
              <a:rPr lang="en-US" smtClean="0"/>
              <a:pPr/>
              <a:t>18</a:t>
            </a:fld>
            <a:endParaRPr lang="en-US"/>
          </a:p>
        </p:txBody>
      </p:sp>
    </p:spTree>
    <p:extLst>
      <p:ext uri="{BB962C8B-B14F-4D97-AF65-F5344CB8AC3E}">
        <p14:creationId xmlns:p14="http://schemas.microsoft.com/office/powerpoint/2010/main" val="1614380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5DA62-402D-4F6D-A1BD-66F45D356F0D}"/>
              </a:ext>
            </a:extLst>
          </p:cNvPr>
          <p:cNvSpPr>
            <a:spLocks noGrp="1"/>
          </p:cNvSpPr>
          <p:nvPr>
            <p:ph type="title"/>
          </p:nvPr>
        </p:nvSpPr>
        <p:spPr>
          <a:xfrm>
            <a:off x="628650" y="341828"/>
            <a:ext cx="7210532" cy="914400"/>
          </a:xfrm>
        </p:spPr>
        <p:txBody>
          <a:bodyPr>
            <a:normAutofit/>
          </a:bodyPr>
          <a:lstStyle/>
          <a:p>
            <a:r>
              <a:rPr lang="en-US"/>
              <a:t>*Presentation guide</a:t>
            </a:r>
            <a:endParaRPr lang="en-US">
              <a:highlight>
                <a:srgbClr val="F05922"/>
              </a:highlight>
            </a:endParaRPr>
          </a:p>
        </p:txBody>
      </p:sp>
      <p:cxnSp>
        <p:nvCxnSpPr>
          <p:cNvPr id="5" name="Straight Connector 4">
            <a:extLst>
              <a:ext uri="{FF2B5EF4-FFF2-40B4-BE49-F238E27FC236}">
                <a16:creationId xmlns:a16="http://schemas.microsoft.com/office/drawing/2014/main" id="{6F7115B6-7549-48DE-BE6B-FF4B662B797A}"/>
              </a:ext>
              <a:ext uri="{C183D7F6-B498-43B3-948B-1728B52AA6E4}">
                <adec:decorative xmlns:adec="http://schemas.microsoft.com/office/drawing/2017/decorative" val="1"/>
              </a:ext>
            </a:extLst>
          </p:cNvPr>
          <p:cNvCxnSpPr>
            <a:cxnSpLocks/>
          </p:cNvCxnSpPr>
          <p:nvPr/>
        </p:nvCxnSpPr>
        <p:spPr>
          <a:xfrm>
            <a:off x="708916" y="1081670"/>
            <a:ext cx="7806434" cy="0"/>
          </a:xfrm>
          <a:prstGeom prst="line">
            <a:avLst/>
          </a:prstGeom>
          <a:ln w="57150">
            <a:solidFill>
              <a:srgbClr val="29871A"/>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8AE6DAB-EF06-42FD-8AAF-AABA9B761022}"/>
              </a:ext>
            </a:extLst>
          </p:cNvPr>
          <p:cNvSpPr>
            <a:spLocks noGrp="1"/>
          </p:cNvSpPr>
          <p:nvPr>
            <p:ph sz="half" idx="1"/>
          </p:nvPr>
        </p:nvSpPr>
        <p:spPr>
          <a:xfrm>
            <a:off x="628650" y="1256228"/>
            <a:ext cx="7806434" cy="4878757"/>
          </a:xfrm>
        </p:spPr>
        <p:txBody>
          <a:bodyPr vert="horz" lIns="91440" tIns="45720" rIns="91440" bIns="45720" rtlCol="0" anchor="t">
            <a:normAutofit fontScale="92500" lnSpcReduction="20000"/>
          </a:bodyPr>
          <a:lstStyle/>
          <a:p>
            <a:r>
              <a:rPr lang="en-US"/>
              <a:t>The following ready-to-use presentation slides offer a high-level overview of the Too Much to Lose campaign. T</a:t>
            </a:r>
            <a:r>
              <a:rPr lang="en-US">
                <a:ea typeface="+mn-lt"/>
                <a:cs typeface="+mn-lt"/>
              </a:rPr>
              <a:t>his presentation is specifically </a:t>
            </a:r>
            <a:r>
              <a:rPr lang="en-US"/>
              <a:t>designed for professionals to present to a professional audience, such as military treatment facility staff, Drug Demand Reduction personnel, Drug and Alcohol Program Advisors (DAPAs), and others who have interest in learning about the campaign and its resources.</a:t>
            </a:r>
          </a:p>
          <a:p>
            <a:r>
              <a:rPr lang="en-US"/>
              <a:t>Throughout this deck you’ll find </a:t>
            </a:r>
            <a:r>
              <a:rPr lang="en-US">
                <a:highlight>
                  <a:srgbClr val="FFFF00"/>
                </a:highlight>
              </a:rPr>
              <a:t>highlighted sections</a:t>
            </a:r>
            <a:r>
              <a:rPr lang="en-US"/>
              <a:t> for users to personalize and add relevant local information. Be sure to also update the cover page title and </a:t>
            </a:r>
            <a:r>
              <a:rPr lang="en-US">
                <a:solidFill>
                  <a:srgbClr val="C00000"/>
                </a:solidFill>
              </a:rPr>
              <a:t>*</a:t>
            </a:r>
            <a:r>
              <a:rPr lang="en-US" b="1">
                <a:solidFill>
                  <a:srgbClr val="C00000"/>
                </a:solidFill>
                <a:highlight>
                  <a:srgbClr val="FFFF00"/>
                </a:highlight>
              </a:rPr>
              <a:t>footers</a:t>
            </a:r>
            <a:r>
              <a:rPr lang="en-US"/>
              <a:t> for your use.</a:t>
            </a:r>
            <a:endParaRPr lang="en-US">
              <a:cs typeface="Arial"/>
            </a:endParaRPr>
          </a:p>
          <a:p>
            <a:r>
              <a:rPr lang="en-US"/>
              <a:t>If you are presenting and would like a more in-depth background of all information and resources related to Too Much to Lose, it may be helpful to review the following materials beforehand:</a:t>
            </a:r>
          </a:p>
          <a:p>
            <a:pPr lvl="1">
              <a:spcBef>
                <a:spcPts val="800"/>
              </a:spcBef>
              <a:buClr>
                <a:srgbClr val="1A1A1A"/>
              </a:buClr>
            </a:pPr>
            <a:r>
              <a:rPr lang="en-US" b="1">
                <a:solidFill>
                  <a:srgbClr val="29871A"/>
                </a:solidFill>
                <a:hlinkClick r:id="rId3">
                  <a:extLst>
                    <a:ext uri="{A12FA001-AC4F-418D-AE19-62706E023703}">
                      <ahyp:hlinkClr xmlns:ahyp="http://schemas.microsoft.com/office/drawing/2018/hyperlinkcolor" val="tx"/>
                    </a:ext>
                  </a:extLst>
                </a:hlinkClick>
              </a:rPr>
              <a:t>Too Much to Lose Campaign Toolkit</a:t>
            </a:r>
            <a:endParaRPr lang="en-US" b="1">
              <a:solidFill>
                <a:srgbClr val="29871A"/>
              </a:solidFill>
            </a:endParaRPr>
          </a:p>
          <a:p>
            <a:pPr lvl="1">
              <a:spcBef>
                <a:spcPts val="800"/>
              </a:spcBef>
              <a:spcAft>
                <a:spcPts val="800"/>
              </a:spcAft>
              <a:buClr>
                <a:srgbClr val="1A1A1A"/>
              </a:buClr>
            </a:pPr>
            <a:r>
              <a:rPr lang="en-US" b="1">
                <a:solidFill>
                  <a:srgbClr val="29871A"/>
                </a:solidFill>
                <a:hlinkClick r:id="rId4">
                  <a:extLst>
                    <a:ext uri="{A12FA001-AC4F-418D-AE19-62706E023703}">
                      <ahyp:hlinkClr xmlns:ahyp="http://schemas.microsoft.com/office/drawing/2018/hyperlinkcolor" val="tx"/>
                    </a:ext>
                  </a:extLst>
                </a:hlinkClick>
              </a:rPr>
              <a:t>Too Much to Lose Campaign Overview Video</a:t>
            </a:r>
            <a:endParaRPr lang="en-US"/>
          </a:p>
          <a:p>
            <a:r>
              <a:rPr lang="en-US"/>
              <a:t>Looking for additional information or have questions? Please email the team: </a:t>
            </a:r>
            <a:r>
              <a:rPr lang="en-US" b="1">
                <a:solidFill>
                  <a:srgbClr val="29871A"/>
                </a:solidFill>
                <a:hlinkClick r:id="rId5">
                  <a:extLst>
                    <a:ext uri="{A12FA001-AC4F-418D-AE19-62706E023703}">
                      <ahyp:hlinkClr xmlns:ahyp="http://schemas.microsoft.com/office/drawing/2018/hyperlinkcolor" val="tx"/>
                    </a:ext>
                  </a:extLst>
                </a:hlinkClick>
              </a:rPr>
              <a:t>dha.ncr.comm.mbx.prevent-substance-misuse@health.mil</a:t>
            </a:r>
            <a:r>
              <a:rPr lang="en-US" b="1">
                <a:solidFill>
                  <a:srgbClr val="29871A"/>
                </a:solidFill>
              </a:rPr>
              <a:t> </a:t>
            </a:r>
            <a:endParaRPr lang="en-US">
              <a:solidFill>
                <a:srgbClr val="29871A"/>
              </a:solidFill>
            </a:endParaRPr>
          </a:p>
          <a:p>
            <a:pPr>
              <a:lnSpc>
                <a:spcPct val="114000"/>
              </a:lnSpc>
              <a:spcBef>
                <a:spcPts val="800"/>
              </a:spcBef>
            </a:pPr>
            <a:endParaRPr lang="en-US" sz="1800"/>
          </a:p>
        </p:txBody>
      </p:sp>
      <p:sp>
        <p:nvSpPr>
          <p:cNvPr id="7" name="Content Placeholder 4">
            <a:extLst>
              <a:ext uri="{FF2B5EF4-FFF2-40B4-BE49-F238E27FC236}">
                <a16:creationId xmlns:a16="http://schemas.microsoft.com/office/drawing/2014/main" id="{0E092BC8-ED40-49F0-85F9-00ACB2A41C57}"/>
              </a:ext>
            </a:extLst>
          </p:cNvPr>
          <p:cNvSpPr txBox="1">
            <a:spLocks/>
          </p:cNvSpPr>
          <p:nvPr/>
        </p:nvSpPr>
        <p:spPr>
          <a:xfrm>
            <a:off x="708916" y="6088220"/>
            <a:ext cx="7886698" cy="340876"/>
          </a:xfrm>
          <a:prstGeom prst="rect">
            <a:avLst/>
          </a:prstGeom>
        </p:spPr>
        <p:txBody>
          <a:bodyPr vert="horz" lIns="91440" tIns="45720" rIns="91440" bIns="45720" rtlCol="0">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5"/>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highlight>
                  <a:srgbClr val="FFFF00"/>
                </a:highlight>
              </a:rPr>
              <a:t>Remove this slide for use</a:t>
            </a:r>
          </a:p>
        </p:txBody>
      </p:sp>
      <p:sp>
        <p:nvSpPr>
          <p:cNvPr id="4" name="Footer Placeholder 3">
            <a:extLst>
              <a:ext uri="{FF2B5EF4-FFF2-40B4-BE49-F238E27FC236}">
                <a16:creationId xmlns:a16="http://schemas.microsoft.com/office/drawing/2014/main" id="{730F23E7-6605-C24D-B95B-6E003215E0BE}"/>
              </a:ext>
            </a:extLst>
          </p:cNvPr>
          <p:cNvSpPr>
            <a:spLocks noGrp="1"/>
          </p:cNvSpPr>
          <p:nvPr>
            <p:ph type="ftr" sz="quarter" idx="16"/>
          </p:nvPr>
        </p:nvSpPr>
        <p:spPr>
          <a:xfrm>
            <a:off x="628650" y="6431497"/>
            <a:ext cx="5486400" cy="365125"/>
          </a:xfrm>
        </p:spPr>
        <p:txBody>
          <a:bodyPr/>
          <a:lstStyle/>
          <a:p>
            <a:r>
              <a:rPr lang="en-US">
                <a:solidFill>
                  <a:srgbClr val="C00000"/>
                </a:solidFill>
                <a:highlight>
                  <a:srgbClr val="FFFF00"/>
                </a:highlight>
              </a:rPr>
              <a:t>*Footer</a:t>
            </a:r>
            <a:endParaRPr lang="en-US" sz="900">
              <a:solidFill>
                <a:srgbClr val="C00000"/>
              </a:solidFill>
              <a:highlight>
                <a:srgbClr val="FFFF00"/>
              </a:highlight>
              <a:cs typeface="Arial"/>
            </a:endParaRPr>
          </a:p>
        </p:txBody>
      </p:sp>
      <p:sp>
        <p:nvSpPr>
          <p:cNvPr id="15" name="Slide Number Placeholder 14">
            <a:extLst>
              <a:ext uri="{FF2B5EF4-FFF2-40B4-BE49-F238E27FC236}">
                <a16:creationId xmlns:a16="http://schemas.microsoft.com/office/drawing/2014/main" id="{A1EFC065-4F65-E24B-8378-0D73775E3825}"/>
              </a:ext>
            </a:extLst>
          </p:cNvPr>
          <p:cNvSpPr>
            <a:spLocks noGrp="1"/>
          </p:cNvSpPr>
          <p:nvPr>
            <p:ph type="sldNum" sz="quarter" idx="17"/>
          </p:nvPr>
        </p:nvSpPr>
        <p:spPr>
          <a:xfrm>
            <a:off x="7994052" y="6429097"/>
            <a:ext cx="521298" cy="3699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0F9FC7-BB00-1A4A-94E9-B3E00BC894DB}" type="slidenum">
              <a:rPr kumimoji="0" lang="en-US" sz="1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69404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A008D-4AB4-9C4F-806B-84299CD68E77}"/>
              </a:ext>
            </a:extLst>
          </p:cNvPr>
          <p:cNvSpPr>
            <a:spLocks noGrp="1"/>
          </p:cNvSpPr>
          <p:nvPr>
            <p:ph type="title"/>
          </p:nvPr>
        </p:nvSpPr>
        <p:spPr/>
        <p:txBody>
          <a:bodyPr/>
          <a:lstStyle/>
          <a:p>
            <a:r>
              <a:rPr lang="en-US"/>
              <a:t>Local Information</a:t>
            </a:r>
          </a:p>
        </p:txBody>
      </p:sp>
      <p:cxnSp>
        <p:nvCxnSpPr>
          <p:cNvPr id="8" name="Straight Connector 7">
            <a:extLst>
              <a:ext uri="{FF2B5EF4-FFF2-40B4-BE49-F238E27FC236}">
                <a16:creationId xmlns:a16="http://schemas.microsoft.com/office/drawing/2014/main" id="{708AB19E-4038-427B-9C77-9D816C4DEF35}"/>
              </a:ext>
              <a:ext uri="{C183D7F6-B498-43B3-948B-1728B52AA6E4}">
                <adec:decorative xmlns:adec="http://schemas.microsoft.com/office/drawing/2017/decorative" val="1"/>
              </a:ext>
            </a:extLst>
          </p:cNvPr>
          <p:cNvCxnSpPr>
            <a:cxnSpLocks/>
          </p:cNvCxnSpPr>
          <p:nvPr/>
        </p:nvCxnSpPr>
        <p:spPr>
          <a:xfrm>
            <a:off x="708916" y="1118737"/>
            <a:ext cx="7806434" cy="0"/>
          </a:xfrm>
          <a:prstGeom prst="line">
            <a:avLst/>
          </a:prstGeom>
          <a:ln w="57150">
            <a:solidFill>
              <a:srgbClr val="29871A"/>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64218BC6-786D-9F4B-97F7-637E50B79443}"/>
              </a:ext>
            </a:extLst>
          </p:cNvPr>
          <p:cNvSpPr>
            <a:spLocks noGrp="1"/>
          </p:cNvSpPr>
          <p:nvPr>
            <p:ph sz="half" idx="1"/>
          </p:nvPr>
        </p:nvSpPr>
        <p:spPr>
          <a:xfrm>
            <a:off x="628652" y="1411417"/>
            <a:ext cx="7886698" cy="1754693"/>
          </a:xfrm>
        </p:spPr>
        <p:txBody>
          <a:bodyPr>
            <a:normAutofit fontScale="92500" lnSpcReduction="20000"/>
          </a:bodyPr>
          <a:lstStyle/>
          <a:p>
            <a:pPr marL="0" indent="0">
              <a:buNone/>
            </a:pPr>
            <a:r>
              <a:rPr lang="en-US" sz="2000" i="1">
                <a:highlight>
                  <a:srgbClr val="FFFF00"/>
                </a:highlight>
              </a:rPr>
              <a:t>**Use this slide to add relevant local contact information for programs and POCs such as Drug Demand Reduction, Alcohol and Drug Abuse Prevention Treatment (ADAPT), DAPAs, etc., news, and updates below:</a:t>
            </a:r>
          </a:p>
          <a:p>
            <a:r>
              <a:rPr lang="en-US" sz="2000" i="1"/>
              <a:t>News</a:t>
            </a:r>
          </a:p>
          <a:p>
            <a:r>
              <a:rPr lang="en-US" sz="2000" i="1"/>
              <a:t>Updates </a:t>
            </a:r>
          </a:p>
        </p:txBody>
      </p:sp>
      <p:sp>
        <p:nvSpPr>
          <p:cNvPr id="6" name="Content Placeholder 4">
            <a:extLst>
              <a:ext uri="{FF2B5EF4-FFF2-40B4-BE49-F238E27FC236}">
                <a16:creationId xmlns:a16="http://schemas.microsoft.com/office/drawing/2014/main" id="{CAC68D73-6CCB-A1FE-4EC1-8B333E4B700F}"/>
              </a:ext>
            </a:extLst>
          </p:cNvPr>
          <p:cNvSpPr txBox="1">
            <a:spLocks/>
          </p:cNvSpPr>
          <p:nvPr/>
        </p:nvSpPr>
        <p:spPr>
          <a:xfrm>
            <a:off x="628652" y="5640518"/>
            <a:ext cx="7886698" cy="513188"/>
          </a:xfrm>
          <a:prstGeom prst="rect">
            <a:avLst/>
          </a:prstGeom>
        </p:spPr>
        <p:txBody>
          <a:bodyPr vert="horz" lIns="91440" tIns="45720" rIns="91440" bIns="45720" rtlCol="0">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5"/>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500">
                <a:highlight>
                  <a:srgbClr val="FFFF00"/>
                </a:highlight>
              </a:rPr>
              <a:t>**Remove for use </a:t>
            </a:r>
            <a:endParaRPr lang="en-US" sz="1500" i="1">
              <a:highlight>
                <a:srgbClr val="FFFF00"/>
              </a:highlight>
            </a:endParaRPr>
          </a:p>
        </p:txBody>
      </p:sp>
      <p:pic>
        <p:nvPicPr>
          <p:cNvPr id="7" name="Picture 6" descr="Graphic of tablet showing documents">
            <a:extLst>
              <a:ext uri="{FF2B5EF4-FFF2-40B4-BE49-F238E27FC236}">
                <a16:creationId xmlns:a16="http://schemas.microsoft.com/office/drawing/2014/main" id="{2C8AB4BE-8B62-26A1-7C92-DF59D3D2725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459656" y="3009903"/>
            <a:ext cx="3515670" cy="3515670"/>
          </a:xfrm>
          <a:prstGeom prst="rect">
            <a:avLst/>
          </a:prstGeom>
        </p:spPr>
      </p:pic>
      <p:sp>
        <p:nvSpPr>
          <p:cNvPr id="3" name="Footer Placeholder 2">
            <a:extLst>
              <a:ext uri="{FF2B5EF4-FFF2-40B4-BE49-F238E27FC236}">
                <a16:creationId xmlns:a16="http://schemas.microsoft.com/office/drawing/2014/main" id="{00550449-B993-4C4D-9583-49BE8DFE0A07}"/>
              </a:ext>
            </a:extLst>
          </p:cNvPr>
          <p:cNvSpPr>
            <a:spLocks noGrp="1"/>
          </p:cNvSpPr>
          <p:nvPr>
            <p:ph type="ftr" sz="quarter" idx="16"/>
          </p:nvPr>
        </p:nvSpPr>
        <p:spPr/>
        <p:txBody>
          <a:bodyPr/>
          <a:lstStyle/>
          <a:p>
            <a:r>
              <a:rPr lang="en-US">
                <a:solidFill>
                  <a:srgbClr val="C00000"/>
                </a:solidFill>
                <a:highlight>
                  <a:srgbClr val="FFFF00"/>
                </a:highlight>
              </a:rPr>
              <a:t>*Footer</a:t>
            </a:r>
            <a:endParaRPr lang="en-US" sz="900">
              <a:solidFill>
                <a:srgbClr val="C00000"/>
              </a:solidFill>
              <a:highlight>
                <a:srgbClr val="FFFF00"/>
              </a:highlight>
              <a:cs typeface="Arial"/>
            </a:endParaRPr>
          </a:p>
        </p:txBody>
      </p:sp>
      <p:sp>
        <p:nvSpPr>
          <p:cNvPr id="4" name="Slide Number Placeholder 3">
            <a:extLst>
              <a:ext uri="{FF2B5EF4-FFF2-40B4-BE49-F238E27FC236}">
                <a16:creationId xmlns:a16="http://schemas.microsoft.com/office/drawing/2014/main" id="{C3E5929A-E221-E84D-A464-CF3E10705974}"/>
              </a:ext>
            </a:extLst>
          </p:cNvPr>
          <p:cNvSpPr>
            <a:spLocks noGrp="1"/>
          </p:cNvSpPr>
          <p:nvPr>
            <p:ph type="sldNum" sz="quarter" idx="17"/>
          </p:nvPr>
        </p:nvSpPr>
        <p:spPr/>
        <p:txBody>
          <a:bodyPr/>
          <a:lstStyle/>
          <a:p>
            <a:fld id="{650F9FC7-BB00-1A4A-94E9-B3E00BC894DB}" type="slidenum">
              <a:rPr lang="en-US" smtClean="0"/>
              <a:pPr/>
              <a:t>19</a:t>
            </a:fld>
            <a:endParaRPr lang="en-US"/>
          </a:p>
        </p:txBody>
      </p:sp>
    </p:spTree>
    <p:extLst>
      <p:ext uri="{BB962C8B-B14F-4D97-AF65-F5344CB8AC3E}">
        <p14:creationId xmlns:p14="http://schemas.microsoft.com/office/powerpoint/2010/main" val="4159970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A008D-4AB4-9C4F-806B-84299CD68E77}"/>
              </a:ext>
            </a:extLst>
          </p:cNvPr>
          <p:cNvSpPr>
            <a:spLocks noGrp="1"/>
          </p:cNvSpPr>
          <p:nvPr>
            <p:ph type="title"/>
          </p:nvPr>
        </p:nvSpPr>
        <p:spPr/>
        <p:txBody>
          <a:bodyPr>
            <a:normAutofit/>
          </a:bodyPr>
          <a:lstStyle/>
          <a:p>
            <a:r>
              <a:rPr lang="en-US" sz="2700"/>
              <a:t>Contact The Too Much to Lose Team</a:t>
            </a:r>
          </a:p>
        </p:txBody>
      </p:sp>
      <p:cxnSp>
        <p:nvCxnSpPr>
          <p:cNvPr id="7" name="Straight Connector 6">
            <a:extLst>
              <a:ext uri="{FF2B5EF4-FFF2-40B4-BE49-F238E27FC236}">
                <a16:creationId xmlns:a16="http://schemas.microsoft.com/office/drawing/2014/main" id="{45D5F680-F0E2-4108-947D-DAC1AC9C8606}"/>
              </a:ext>
              <a:ext uri="{C183D7F6-B498-43B3-948B-1728B52AA6E4}">
                <adec:decorative xmlns:adec="http://schemas.microsoft.com/office/drawing/2017/decorative" val="1"/>
              </a:ext>
            </a:extLst>
          </p:cNvPr>
          <p:cNvCxnSpPr>
            <a:cxnSpLocks/>
          </p:cNvCxnSpPr>
          <p:nvPr/>
        </p:nvCxnSpPr>
        <p:spPr>
          <a:xfrm>
            <a:off x="708916" y="1118737"/>
            <a:ext cx="7806434" cy="0"/>
          </a:xfrm>
          <a:prstGeom prst="line">
            <a:avLst/>
          </a:prstGeom>
          <a:ln w="57150">
            <a:solidFill>
              <a:srgbClr val="29871A"/>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64218BC6-786D-9F4B-97F7-637E50B79443}"/>
              </a:ext>
            </a:extLst>
          </p:cNvPr>
          <p:cNvSpPr>
            <a:spLocks noGrp="1"/>
          </p:cNvSpPr>
          <p:nvPr>
            <p:ph sz="half" idx="1"/>
          </p:nvPr>
        </p:nvSpPr>
        <p:spPr>
          <a:xfrm>
            <a:off x="628652" y="1411417"/>
            <a:ext cx="8159748" cy="2017583"/>
          </a:xfrm>
        </p:spPr>
        <p:txBody>
          <a:bodyPr vert="horz" lIns="91440" tIns="45720" rIns="91440" bIns="45720" rtlCol="0" anchor="t">
            <a:noAutofit/>
          </a:bodyPr>
          <a:lstStyle/>
          <a:p>
            <a:pPr marL="0" indent="0">
              <a:buNone/>
            </a:pPr>
            <a:r>
              <a:rPr lang="en-US" sz="2000"/>
              <a:t>Let the team know how you’re using the campaigns to work with Service members at your installations! Please reach out with any questions or content needs.</a:t>
            </a:r>
          </a:p>
          <a:p>
            <a:pPr marL="0" indent="0">
              <a:lnSpc>
                <a:spcPct val="114000"/>
              </a:lnSpc>
              <a:spcBef>
                <a:spcPts val="800"/>
              </a:spcBef>
              <a:buNone/>
            </a:pPr>
            <a:r>
              <a:rPr lang="en-US" sz="2000"/>
              <a:t>Email: </a:t>
            </a:r>
            <a:r>
              <a:rPr lang="en-US" sz="2000" b="1">
                <a:solidFill>
                  <a:srgbClr val="29871A"/>
                </a:solidFill>
                <a:hlinkClick r:id="rId3">
                  <a:extLst>
                    <a:ext uri="{A12FA001-AC4F-418D-AE19-62706E023703}">
                      <ahyp:hlinkClr xmlns:ahyp="http://schemas.microsoft.com/office/drawing/2018/hyperlinkcolor" val="tx"/>
                    </a:ext>
                  </a:extLst>
                </a:hlinkClick>
              </a:rPr>
              <a:t>dha.ncr.comm.mbx.prevent-substance-misuse@health.mil</a:t>
            </a:r>
            <a:r>
              <a:rPr lang="en-US" sz="2000" b="1">
                <a:solidFill>
                  <a:srgbClr val="29871A"/>
                </a:solidFill>
              </a:rPr>
              <a:t>  </a:t>
            </a:r>
            <a:endParaRPr lang="en-US" sz="2000" b="1">
              <a:solidFill>
                <a:srgbClr val="29871A"/>
              </a:solidFill>
              <a:cs typeface="Arial" panose="020B0604020202020204"/>
            </a:endParaRPr>
          </a:p>
          <a:p>
            <a:pPr marL="0" indent="0">
              <a:buNone/>
            </a:pPr>
            <a:endParaRPr lang="en-US" sz="2000"/>
          </a:p>
        </p:txBody>
      </p:sp>
      <p:pic>
        <p:nvPicPr>
          <p:cNvPr id="8" name="Picture 7" descr="Graphic of letter inside an envelope">
            <a:extLst>
              <a:ext uri="{FF2B5EF4-FFF2-40B4-BE49-F238E27FC236}">
                <a16:creationId xmlns:a16="http://schemas.microsoft.com/office/drawing/2014/main" id="{408A5C94-690D-6D1C-E973-FE524FF8B5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72696" y="2948969"/>
            <a:ext cx="3198608" cy="3198608"/>
          </a:xfrm>
          <a:prstGeom prst="rect">
            <a:avLst/>
          </a:prstGeom>
        </p:spPr>
      </p:pic>
      <p:sp>
        <p:nvSpPr>
          <p:cNvPr id="3" name="Footer Placeholder 2">
            <a:extLst>
              <a:ext uri="{FF2B5EF4-FFF2-40B4-BE49-F238E27FC236}">
                <a16:creationId xmlns:a16="http://schemas.microsoft.com/office/drawing/2014/main" id="{00550449-B993-4C4D-9583-49BE8DFE0A07}"/>
              </a:ext>
            </a:extLst>
          </p:cNvPr>
          <p:cNvSpPr>
            <a:spLocks noGrp="1"/>
          </p:cNvSpPr>
          <p:nvPr>
            <p:ph type="ftr" sz="quarter" idx="16"/>
          </p:nvPr>
        </p:nvSpPr>
        <p:spPr/>
        <p:txBody>
          <a:bodyPr/>
          <a:lstStyle/>
          <a:p>
            <a:r>
              <a:rPr lang="en-US">
                <a:solidFill>
                  <a:srgbClr val="C00000"/>
                </a:solidFill>
                <a:highlight>
                  <a:srgbClr val="FFFF00"/>
                </a:highlight>
              </a:rPr>
              <a:t>*Footer</a:t>
            </a:r>
            <a:endParaRPr lang="en-US" sz="900">
              <a:solidFill>
                <a:srgbClr val="C00000"/>
              </a:solidFill>
              <a:highlight>
                <a:srgbClr val="FFFF00"/>
              </a:highlight>
              <a:cs typeface="Arial"/>
            </a:endParaRPr>
          </a:p>
        </p:txBody>
      </p:sp>
      <p:sp>
        <p:nvSpPr>
          <p:cNvPr id="4" name="Slide Number Placeholder 3">
            <a:extLst>
              <a:ext uri="{FF2B5EF4-FFF2-40B4-BE49-F238E27FC236}">
                <a16:creationId xmlns:a16="http://schemas.microsoft.com/office/drawing/2014/main" id="{C3E5929A-E221-E84D-A464-CF3E10705974}"/>
              </a:ext>
            </a:extLst>
          </p:cNvPr>
          <p:cNvSpPr>
            <a:spLocks noGrp="1"/>
          </p:cNvSpPr>
          <p:nvPr>
            <p:ph type="sldNum" sz="quarter" idx="17"/>
          </p:nvPr>
        </p:nvSpPr>
        <p:spPr/>
        <p:txBody>
          <a:bodyPr/>
          <a:lstStyle/>
          <a:p>
            <a:fld id="{650F9FC7-BB00-1A4A-94E9-B3E00BC894DB}" type="slidenum">
              <a:rPr lang="en-US" smtClean="0"/>
              <a:pPr/>
              <a:t>20</a:t>
            </a:fld>
            <a:endParaRPr lang="en-US"/>
          </a:p>
        </p:txBody>
      </p:sp>
    </p:spTree>
    <p:extLst>
      <p:ext uri="{BB962C8B-B14F-4D97-AF65-F5344CB8AC3E}">
        <p14:creationId xmlns:p14="http://schemas.microsoft.com/office/powerpoint/2010/main" val="359156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074F12-23C0-464E-9E33-EDC5BC436790}"/>
              </a:ext>
            </a:extLst>
          </p:cNvPr>
          <p:cNvSpPr>
            <a:spLocks noGrp="1"/>
          </p:cNvSpPr>
          <p:nvPr>
            <p:ph type="title"/>
          </p:nvPr>
        </p:nvSpPr>
        <p:spPr/>
        <p:txBody>
          <a:bodyPr/>
          <a:lstStyle/>
          <a:p>
            <a:r>
              <a:rPr lang="en-US"/>
              <a:t>References</a:t>
            </a:r>
          </a:p>
        </p:txBody>
      </p:sp>
      <p:cxnSp>
        <p:nvCxnSpPr>
          <p:cNvPr id="6" name="Straight Connector 5">
            <a:extLst>
              <a:ext uri="{FF2B5EF4-FFF2-40B4-BE49-F238E27FC236}">
                <a16:creationId xmlns:a16="http://schemas.microsoft.com/office/drawing/2014/main" id="{1D834014-1436-4F62-AF42-2BD217BCB61F}"/>
              </a:ext>
              <a:ext uri="{C183D7F6-B498-43B3-948B-1728B52AA6E4}">
                <adec:decorative xmlns:adec="http://schemas.microsoft.com/office/drawing/2017/decorative" val="1"/>
              </a:ext>
            </a:extLst>
          </p:cNvPr>
          <p:cNvCxnSpPr>
            <a:cxnSpLocks/>
          </p:cNvCxnSpPr>
          <p:nvPr/>
        </p:nvCxnSpPr>
        <p:spPr>
          <a:xfrm>
            <a:off x="708916" y="1059460"/>
            <a:ext cx="6007570" cy="0"/>
          </a:xfrm>
          <a:prstGeom prst="line">
            <a:avLst/>
          </a:prstGeom>
          <a:ln w="57150">
            <a:solidFill>
              <a:srgbClr val="29871A"/>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2B44F0AB-4702-89F3-0B0C-7A2DB415E524}"/>
              </a:ext>
            </a:extLst>
          </p:cNvPr>
          <p:cNvSpPr>
            <a:spLocks noGrp="1"/>
          </p:cNvSpPr>
          <p:nvPr>
            <p:ph idx="1"/>
          </p:nvPr>
        </p:nvSpPr>
        <p:spPr/>
        <p:txBody>
          <a:bodyPr/>
          <a:lstStyle/>
          <a:p>
            <a:pPr marL="0" indent="0">
              <a:buNone/>
            </a:pPr>
            <a:r>
              <a:rPr lang="en-US" b="1"/>
              <a:t>1</a:t>
            </a:r>
            <a:r>
              <a:rPr lang="en-US"/>
              <a:t> </a:t>
            </a:r>
            <a:r>
              <a:rPr lang="en-US">
                <a:hlinkClick r:id="rId2"/>
              </a:rPr>
              <a:t>https://addiction.surgeongeneral.gov/sites/default/files/surgeon-generals-report.pdf</a:t>
            </a:r>
            <a:r>
              <a:rPr lang="en-US"/>
              <a:t> </a:t>
            </a:r>
          </a:p>
          <a:p>
            <a:pPr marL="0" indent="0">
              <a:buNone/>
            </a:pPr>
            <a:r>
              <a:rPr lang="en-US"/>
              <a:t>2 </a:t>
            </a:r>
            <a:r>
              <a:rPr lang="en-US">
                <a:hlinkClick r:id="rId3"/>
              </a:rPr>
              <a:t>https://toomuchtolose-media.s3.amazonaws.com/TMTL_infographic-know-the-difference.pdf</a:t>
            </a:r>
            <a:endParaRPr lang="en-US"/>
          </a:p>
          <a:p>
            <a:pPr marL="0" indent="0">
              <a:buNone/>
            </a:pPr>
            <a:r>
              <a:rPr lang="en-US"/>
              <a:t>3 </a:t>
            </a:r>
            <a:r>
              <a:rPr lang="en-US">
                <a:hlinkClick r:id="rId4"/>
              </a:rPr>
              <a:t>https://toomuchtolose-media.s3.amazonaws.com/TMTL_DOD-memorandum_prohibition-of-marijuana-use.pdf</a:t>
            </a:r>
            <a:endParaRPr lang="en-US"/>
          </a:p>
          <a:p>
            <a:pPr marL="0" indent="0">
              <a:buNone/>
            </a:pPr>
            <a:r>
              <a:rPr lang="en-US"/>
              <a:t>4 </a:t>
            </a:r>
            <a:r>
              <a:rPr lang="en-US">
                <a:hlinkClick r:id="rId5"/>
              </a:rPr>
              <a:t>https://toomuchtolose-media.s3.amazonaws.com/TMTL_DOD-memorandum_adoption-of-punitive-general-orders-to-address-use-of-hemp-products.pdf</a:t>
            </a:r>
            <a:endParaRPr lang="en-US"/>
          </a:p>
          <a:p>
            <a:pPr marL="0" indent="0">
              <a:buNone/>
            </a:pPr>
            <a:endParaRPr lang="en-US"/>
          </a:p>
          <a:p>
            <a:pPr marL="0" indent="0">
              <a:buNone/>
            </a:pPr>
            <a:endParaRPr lang="en-US"/>
          </a:p>
          <a:p>
            <a:pPr marL="0" indent="0">
              <a:buNone/>
            </a:pPr>
            <a:endParaRPr lang="en-US"/>
          </a:p>
        </p:txBody>
      </p:sp>
      <p:sp>
        <p:nvSpPr>
          <p:cNvPr id="2" name="Footer Placeholder 1">
            <a:extLst>
              <a:ext uri="{FF2B5EF4-FFF2-40B4-BE49-F238E27FC236}">
                <a16:creationId xmlns:a16="http://schemas.microsoft.com/office/drawing/2014/main" id="{1493327D-C990-4EDD-9AFB-1786DE1E2BB7}"/>
              </a:ext>
            </a:extLst>
          </p:cNvPr>
          <p:cNvSpPr>
            <a:spLocks noGrp="1"/>
          </p:cNvSpPr>
          <p:nvPr>
            <p:ph type="ftr" sz="quarter" idx="10"/>
          </p:nvPr>
        </p:nvSpPr>
        <p:spPr/>
        <p:txBody>
          <a:bodyPr/>
          <a:lstStyle/>
          <a:p>
            <a:r>
              <a:rPr lang="en-US">
                <a:solidFill>
                  <a:srgbClr val="C00000"/>
                </a:solidFill>
                <a:highlight>
                  <a:srgbClr val="FFFF00"/>
                </a:highlight>
              </a:rPr>
              <a:t>*Footer</a:t>
            </a:r>
            <a:endParaRPr lang="en-US" sz="900">
              <a:solidFill>
                <a:srgbClr val="C00000"/>
              </a:solidFill>
              <a:highlight>
                <a:srgbClr val="FFFF00"/>
              </a:highlight>
              <a:cs typeface="Arial"/>
            </a:endParaRPr>
          </a:p>
        </p:txBody>
      </p:sp>
      <p:sp>
        <p:nvSpPr>
          <p:cNvPr id="3" name="Slide Number Placeholder 2">
            <a:extLst>
              <a:ext uri="{FF2B5EF4-FFF2-40B4-BE49-F238E27FC236}">
                <a16:creationId xmlns:a16="http://schemas.microsoft.com/office/drawing/2014/main" id="{5165EA54-74CB-465C-9359-149E5D538DF1}"/>
              </a:ext>
            </a:extLst>
          </p:cNvPr>
          <p:cNvSpPr>
            <a:spLocks noGrp="1"/>
          </p:cNvSpPr>
          <p:nvPr>
            <p:ph type="sldNum" sz="quarter" idx="11"/>
          </p:nvPr>
        </p:nvSpPr>
        <p:spPr/>
        <p:txBody>
          <a:bodyPr/>
          <a:lstStyle/>
          <a:p>
            <a:fld id="{650F9FC7-BB00-1A4A-94E9-B3E00BC894DB}" type="slidenum">
              <a:rPr lang="en-US" smtClean="0"/>
              <a:pPr/>
              <a:t>21</a:t>
            </a:fld>
            <a:endParaRPr lang="en-US"/>
          </a:p>
        </p:txBody>
      </p:sp>
    </p:spTree>
    <p:extLst>
      <p:ext uri="{BB962C8B-B14F-4D97-AF65-F5344CB8AC3E}">
        <p14:creationId xmlns:p14="http://schemas.microsoft.com/office/powerpoint/2010/main" val="2545641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hidden="1">
            <a:extLst>
              <a:ext uri="{FF2B5EF4-FFF2-40B4-BE49-F238E27FC236}">
                <a16:creationId xmlns:a16="http://schemas.microsoft.com/office/drawing/2014/main" id="{CE7531B0-FE43-7EBB-59AD-FDFCC757AF32}"/>
              </a:ext>
            </a:extLst>
          </p:cNvPr>
          <p:cNvSpPr>
            <a:spLocks noGrp="1"/>
          </p:cNvSpPr>
          <p:nvPr>
            <p:ph type="title" idx="4294967295"/>
          </p:nvPr>
        </p:nvSpPr>
        <p:spPr/>
        <p:txBody>
          <a:bodyPr/>
          <a:lstStyle/>
          <a:p>
            <a:r>
              <a:rPr lang="en-US"/>
              <a:t>Closing</a:t>
            </a:r>
            <a:r>
              <a:rPr lang="en-US" baseline="0"/>
              <a:t> slide</a:t>
            </a:r>
            <a:endParaRPr lang="en-US"/>
          </a:p>
        </p:txBody>
      </p:sp>
      <p:sp>
        <p:nvSpPr>
          <p:cNvPr id="15" name="Content Placeholder 4">
            <a:extLst>
              <a:ext uri="{FF2B5EF4-FFF2-40B4-BE49-F238E27FC236}">
                <a16:creationId xmlns:a16="http://schemas.microsoft.com/office/drawing/2014/main" id="{BA20FE22-B146-631E-D69D-6FC62B267D2C}"/>
              </a:ext>
            </a:extLst>
          </p:cNvPr>
          <p:cNvSpPr txBox="1">
            <a:spLocks/>
          </p:cNvSpPr>
          <p:nvPr/>
        </p:nvSpPr>
        <p:spPr>
          <a:xfrm>
            <a:off x="628652" y="1319977"/>
            <a:ext cx="7886698" cy="39922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5"/>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cap="all" spc="100" baseline="0">
                <a:solidFill>
                  <a:schemeClr val="tx1"/>
                </a:solidFill>
              </a:rPr>
              <a:t>Visit us</a:t>
            </a:r>
          </a:p>
        </p:txBody>
      </p:sp>
      <p:pic>
        <p:nvPicPr>
          <p:cNvPr id="8" name="Picture 7" descr="Too Much to Lose logo">
            <a:extLst>
              <a:ext uri="{FF2B5EF4-FFF2-40B4-BE49-F238E27FC236}">
                <a16:creationId xmlns:a16="http://schemas.microsoft.com/office/drawing/2014/main" id="{D600FEFF-3318-0CD5-ED7C-798C3DDF63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5546" y="1684918"/>
            <a:ext cx="2092908" cy="1026163"/>
          </a:xfrm>
          <a:prstGeom prst="rect">
            <a:avLst/>
          </a:prstGeom>
          <a:effectLst/>
        </p:spPr>
      </p:pic>
      <p:sp>
        <p:nvSpPr>
          <p:cNvPr id="16" name="Content Placeholder 4">
            <a:extLst>
              <a:ext uri="{FF2B5EF4-FFF2-40B4-BE49-F238E27FC236}">
                <a16:creationId xmlns:a16="http://schemas.microsoft.com/office/drawing/2014/main" id="{0BC8FDEE-A7D3-A414-322E-2672AE16B5FC}"/>
              </a:ext>
            </a:extLst>
          </p:cNvPr>
          <p:cNvSpPr txBox="1">
            <a:spLocks/>
          </p:cNvSpPr>
          <p:nvPr/>
        </p:nvSpPr>
        <p:spPr>
          <a:xfrm>
            <a:off x="628652" y="2815701"/>
            <a:ext cx="7886698" cy="39922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5"/>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spc="50" baseline="0">
                <a:hlinkClick r:id="rId4">
                  <a:extLst>
                    <a:ext uri="{A12FA001-AC4F-418D-AE19-62706E023703}">
                      <ahyp:hlinkClr xmlns:ahyp="http://schemas.microsoft.com/office/drawing/2018/hyperlinkcolor" val="tx"/>
                    </a:ext>
                  </a:extLst>
                </a:hlinkClick>
              </a:rPr>
              <a:t>www.toomuchtolose.org</a:t>
            </a:r>
            <a:endParaRPr lang="en-US" sz="2000" b="1" spc="50" baseline="0"/>
          </a:p>
        </p:txBody>
      </p:sp>
      <p:sp>
        <p:nvSpPr>
          <p:cNvPr id="17" name="Content Placeholder 4">
            <a:extLst>
              <a:ext uri="{FF2B5EF4-FFF2-40B4-BE49-F238E27FC236}">
                <a16:creationId xmlns:a16="http://schemas.microsoft.com/office/drawing/2014/main" id="{1C05CD9F-CAAA-2487-B5AF-02D293E7E3DF}"/>
              </a:ext>
            </a:extLst>
          </p:cNvPr>
          <p:cNvSpPr txBox="1">
            <a:spLocks/>
          </p:cNvSpPr>
          <p:nvPr/>
        </p:nvSpPr>
        <p:spPr>
          <a:xfrm>
            <a:off x="628652" y="3491130"/>
            <a:ext cx="7886698" cy="399226"/>
          </a:xfrm>
          <a:prstGeom prst="rect">
            <a:avLst/>
          </a:prstGeom>
        </p:spPr>
        <p:txBody>
          <a:bodyPr vert="horz" lIns="91440" tIns="45720" rIns="91440" bIns="45720" rtlCol="0" anchor="t">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5"/>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cap="all" spc="100" baseline="0">
                <a:solidFill>
                  <a:schemeClr val="tx1"/>
                </a:solidFill>
              </a:rPr>
              <a:t>Check out our other campaigns</a:t>
            </a:r>
          </a:p>
        </p:txBody>
      </p:sp>
      <p:pic>
        <p:nvPicPr>
          <p:cNvPr id="13" name="Picture 12" descr="Own Your Limits Logo">
            <a:extLst>
              <a:ext uri="{FF2B5EF4-FFF2-40B4-BE49-F238E27FC236}">
                <a16:creationId xmlns:a16="http://schemas.microsoft.com/office/drawing/2014/main" id="{19D711C2-55AC-A7A2-D4BE-B09EBED4DD3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412798" y="4213145"/>
            <a:ext cx="1659032" cy="506575"/>
          </a:xfrm>
          <a:prstGeom prst="rect">
            <a:avLst/>
          </a:prstGeom>
          <a:effectLst/>
        </p:spPr>
      </p:pic>
      <p:sp>
        <p:nvSpPr>
          <p:cNvPr id="18" name="Content Placeholder 4">
            <a:extLst>
              <a:ext uri="{FF2B5EF4-FFF2-40B4-BE49-F238E27FC236}">
                <a16:creationId xmlns:a16="http://schemas.microsoft.com/office/drawing/2014/main" id="{7F1B66A6-9C2D-0B06-7170-62AEBA6D3AF9}"/>
              </a:ext>
            </a:extLst>
          </p:cNvPr>
          <p:cNvSpPr txBox="1">
            <a:spLocks/>
          </p:cNvSpPr>
          <p:nvPr/>
        </p:nvSpPr>
        <p:spPr>
          <a:xfrm>
            <a:off x="2099689" y="4883984"/>
            <a:ext cx="2344223" cy="30777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5"/>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spc="50" baseline="0">
                <a:hlinkClick r:id="rId6">
                  <a:extLst>
                    <a:ext uri="{A12FA001-AC4F-418D-AE19-62706E023703}">
                      <ahyp:hlinkClr xmlns:ahyp="http://schemas.microsoft.com/office/drawing/2018/hyperlinkcolor" val="tx"/>
                    </a:ext>
                  </a:extLst>
                </a:hlinkClick>
              </a:rPr>
              <a:t>www.ownyourlimits.org</a:t>
            </a:r>
            <a:endParaRPr lang="en-US" sz="1400" b="1" spc="50" baseline="0"/>
          </a:p>
        </p:txBody>
      </p:sp>
      <p:pic>
        <p:nvPicPr>
          <p:cNvPr id="11" name="Picture 10" descr="YouCanQuit2 Logo">
            <a:extLst>
              <a:ext uri="{FF2B5EF4-FFF2-40B4-BE49-F238E27FC236}">
                <a16:creationId xmlns:a16="http://schemas.microsoft.com/office/drawing/2014/main" id="{EA8245E5-6FDF-BC95-422D-A47DE4FDF92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795385" y="4247260"/>
            <a:ext cx="2212601" cy="438345"/>
          </a:xfrm>
          <a:prstGeom prst="rect">
            <a:avLst/>
          </a:prstGeom>
          <a:effectLst/>
        </p:spPr>
      </p:pic>
      <p:sp>
        <p:nvSpPr>
          <p:cNvPr id="19" name="Content Placeholder 4">
            <a:extLst>
              <a:ext uri="{FF2B5EF4-FFF2-40B4-BE49-F238E27FC236}">
                <a16:creationId xmlns:a16="http://schemas.microsoft.com/office/drawing/2014/main" id="{39EC0320-EE00-70A3-6DAA-5FD3F7C73537}"/>
              </a:ext>
            </a:extLst>
          </p:cNvPr>
          <p:cNvSpPr txBox="1">
            <a:spLocks/>
          </p:cNvSpPr>
          <p:nvPr/>
        </p:nvSpPr>
        <p:spPr>
          <a:xfrm>
            <a:off x="4671467" y="4883984"/>
            <a:ext cx="2460436" cy="307778"/>
          </a:xfrm>
          <a:prstGeom prst="rect">
            <a:avLst/>
          </a:prstGeom>
        </p:spPr>
        <p:txBody>
          <a:bodyPr vert="horz" lIns="91440" tIns="45720" rIns="91440" bIns="45720" rtlCol="0" anchor="t">
            <a:no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5"/>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spc="50" baseline="0">
                <a:hlinkClick r:id="rId8">
                  <a:extLst>
                    <a:ext uri="{A12FA001-AC4F-418D-AE19-62706E023703}">
                      <ahyp:hlinkClr xmlns:ahyp="http://schemas.microsoft.com/office/drawing/2018/hyperlinkcolor" val="tx"/>
                    </a:ext>
                  </a:extLst>
                </a:hlinkClick>
              </a:rPr>
              <a:t>www.ycq2.org</a:t>
            </a:r>
            <a:endParaRPr lang="en-US" sz="1200" b="1" spc="50" baseline="0"/>
          </a:p>
        </p:txBody>
      </p:sp>
      <p:pic>
        <p:nvPicPr>
          <p:cNvPr id="6" name="Picture 5" descr="The Defense Department logo">
            <a:extLst>
              <a:ext uri="{FF2B5EF4-FFF2-40B4-BE49-F238E27FC236}">
                <a16:creationId xmlns:a16="http://schemas.microsoft.com/office/drawing/2014/main" id="{5239A083-A69A-6944-90A0-AA3C757CF088}"/>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2966006" y="5374487"/>
            <a:ext cx="1490275" cy="1011259"/>
          </a:xfrm>
          <a:prstGeom prst="rect">
            <a:avLst/>
          </a:prstGeom>
        </p:spPr>
      </p:pic>
      <p:pic>
        <p:nvPicPr>
          <p:cNvPr id="7" name="Picture 6" descr="The Defense Health Agency logo">
            <a:extLst>
              <a:ext uri="{FF2B5EF4-FFF2-40B4-BE49-F238E27FC236}">
                <a16:creationId xmlns:a16="http://schemas.microsoft.com/office/drawing/2014/main" id="{492A2337-831E-D59F-68A1-E873B627B06A}"/>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4687720" y="5673067"/>
            <a:ext cx="1490275" cy="645786"/>
          </a:xfrm>
          <a:prstGeom prst="rect">
            <a:avLst/>
          </a:prstGeom>
        </p:spPr>
      </p:pic>
    </p:spTree>
    <p:extLst>
      <p:ext uri="{BB962C8B-B14F-4D97-AF65-F5344CB8AC3E}">
        <p14:creationId xmlns:p14="http://schemas.microsoft.com/office/powerpoint/2010/main" val="3425146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0A37B0-B5AC-ED42-BF45-08C5BED1F8A5}"/>
              </a:ext>
            </a:extLst>
          </p:cNvPr>
          <p:cNvSpPr>
            <a:spLocks noGrp="1"/>
          </p:cNvSpPr>
          <p:nvPr>
            <p:ph type="title"/>
          </p:nvPr>
        </p:nvSpPr>
        <p:spPr/>
        <p:txBody>
          <a:bodyPr/>
          <a:lstStyle/>
          <a:p>
            <a:r>
              <a:rPr lang="en-US"/>
              <a:t>Table of Contents</a:t>
            </a:r>
          </a:p>
        </p:txBody>
      </p:sp>
      <p:sp>
        <p:nvSpPr>
          <p:cNvPr id="2" name="Content Placeholder 1">
            <a:extLst>
              <a:ext uri="{FF2B5EF4-FFF2-40B4-BE49-F238E27FC236}">
                <a16:creationId xmlns:a16="http://schemas.microsoft.com/office/drawing/2014/main" id="{8720A1A1-E9BB-C946-995E-F8A86BACC4CD}"/>
              </a:ext>
            </a:extLst>
          </p:cNvPr>
          <p:cNvSpPr>
            <a:spLocks noGrp="1"/>
          </p:cNvSpPr>
          <p:nvPr>
            <p:ph idx="1"/>
          </p:nvPr>
        </p:nvSpPr>
        <p:spPr>
          <a:xfrm>
            <a:off x="628650" y="593389"/>
            <a:ext cx="3017004" cy="778212"/>
          </a:xfrm>
        </p:spPr>
        <p:txBody>
          <a:bodyPr/>
          <a:lstStyle/>
          <a:p>
            <a:r>
              <a:rPr lang="en-US"/>
              <a:t>Too much to lose overview</a:t>
            </a:r>
          </a:p>
        </p:txBody>
      </p:sp>
      <p:sp>
        <p:nvSpPr>
          <p:cNvPr id="4" name="Content Placeholder 3">
            <a:extLst>
              <a:ext uri="{FF2B5EF4-FFF2-40B4-BE49-F238E27FC236}">
                <a16:creationId xmlns:a16="http://schemas.microsoft.com/office/drawing/2014/main" id="{CBEDF043-D2C4-5141-B57A-6F76F43FEE34}"/>
              </a:ext>
            </a:extLst>
          </p:cNvPr>
          <p:cNvSpPr>
            <a:spLocks noGrp="1"/>
          </p:cNvSpPr>
          <p:nvPr>
            <p:ph idx="16"/>
          </p:nvPr>
        </p:nvSpPr>
        <p:spPr>
          <a:xfrm>
            <a:off x="3645654" y="704347"/>
            <a:ext cx="525080" cy="435312"/>
          </a:xfrm>
        </p:spPr>
        <p:txBody>
          <a:bodyPr/>
          <a:lstStyle/>
          <a:p>
            <a:r>
              <a:rPr lang="en-US"/>
              <a:t>03</a:t>
            </a:r>
          </a:p>
        </p:txBody>
      </p:sp>
      <p:sp>
        <p:nvSpPr>
          <p:cNvPr id="6" name="Content Placeholder 1">
            <a:extLst>
              <a:ext uri="{FF2B5EF4-FFF2-40B4-BE49-F238E27FC236}">
                <a16:creationId xmlns:a16="http://schemas.microsoft.com/office/drawing/2014/main" id="{FB3754A9-49B9-BABD-5BA4-9D3067F4EE63}"/>
              </a:ext>
            </a:extLst>
          </p:cNvPr>
          <p:cNvSpPr txBox="1">
            <a:spLocks/>
          </p:cNvSpPr>
          <p:nvPr/>
        </p:nvSpPr>
        <p:spPr>
          <a:xfrm>
            <a:off x="628650" y="1493501"/>
            <a:ext cx="3017004" cy="778212"/>
          </a:xfrm>
          <a:prstGeom prst="rect">
            <a:avLst/>
          </a:prstGeom>
        </p:spPr>
        <p:txBody>
          <a:bodyPr vert="horz" lIns="91440" tIns="45720" rIns="91440" bIns="45720" rtlCol="0">
            <a:normAutofit/>
          </a:bodyPr>
          <a:lstStyle>
            <a:lvl1pPr marL="0" indent="0" algn="l" defTabSz="914400" rtl="0" eaLnBrk="1" latinLnBrk="0" hangingPunct="1">
              <a:lnSpc>
                <a:spcPct val="114000"/>
              </a:lnSpc>
              <a:spcBef>
                <a:spcPts val="800"/>
              </a:spcBef>
              <a:buFont typeface="Arial" panose="020B0604020202020204" pitchFamily="34" charset="0"/>
              <a:buNone/>
              <a:defRPr sz="1800" kern="1200" cap="all" spc="100" baseline="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rgbClr val="29871A"/>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Campaign resources</a:t>
            </a:r>
          </a:p>
        </p:txBody>
      </p:sp>
      <p:sp>
        <p:nvSpPr>
          <p:cNvPr id="7" name="Content Placeholder 3">
            <a:extLst>
              <a:ext uri="{FF2B5EF4-FFF2-40B4-BE49-F238E27FC236}">
                <a16:creationId xmlns:a16="http://schemas.microsoft.com/office/drawing/2014/main" id="{5B249019-4291-74FF-E045-745603E75081}"/>
              </a:ext>
            </a:extLst>
          </p:cNvPr>
          <p:cNvSpPr txBox="1">
            <a:spLocks/>
          </p:cNvSpPr>
          <p:nvPr/>
        </p:nvSpPr>
        <p:spPr>
          <a:xfrm>
            <a:off x="3645654" y="1447295"/>
            <a:ext cx="525080" cy="435312"/>
          </a:xfrm>
          <a:prstGeom prst="rect">
            <a:avLst/>
          </a:prstGeom>
        </p:spPr>
        <p:txBody>
          <a:bodyPr vert="horz" lIns="91440" tIns="45720" rIns="91440" bIns="45720" rtlCol="0">
            <a:normAutofit/>
          </a:bodyPr>
          <a:lstStyle>
            <a:lvl1pPr marL="0" indent="0" algn="l" defTabSz="914400" rtl="0" eaLnBrk="1" latinLnBrk="0" hangingPunct="1">
              <a:lnSpc>
                <a:spcPct val="114000"/>
              </a:lnSpc>
              <a:spcBef>
                <a:spcPts val="800"/>
              </a:spcBef>
              <a:buFont typeface="Arial" panose="020B0604020202020204" pitchFamily="34" charset="0"/>
              <a:buNone/>
              <a:defRPr sz="1800" kern="1200" spc="100" baseline="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rgbClr val="29871A"/>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10</a:t>
            </a:r>
          </a:p>
        </p:txBody>
      </p:sp>
      <p:sp>
        <p:nvSpPr>
          <p:cNvPr id="5" name="Title 1">
            <a:extLst>
              <a:ext uri="{FF2B5EF4-FFF2-40B4-BE49-F238E27FC236}">
                <a16:creationId xmlns:a16="http://schemas.microsoft.com/office/drawing/2014/main" id="{AD27D07F-4A07-4A31-05F5-DED94AD858D7}"/>
              </a:ext>
            </a:extLst>
          </p:cNvPr>
          <p:cNvSpPr txBox="1">
            <a:spLocks/>
          </p:cNvSpPr>
          <p:nvPr/>
        </p:nvSpPr>
        <p:spPr>
          <a:xfrm>
            <a:off x="5437762" y="5672174"/>
            <a:ext cx="3222661" cy="914400"/>
          </a:xfrm>
          <a:prstGeom prst="rect">
            <a:avLst/>
          </a:prstGeom>
          <a:ln>
            <a:noFill/>
          </a:ln>
        </p:spPr>
        <p:txBody>
          <a:bodyPr vert="horz" lIns="91440" tIns="45720" rIns="91440" bIns="45720" rtlCol="0" anchor="ctr">
            <a:normAutofit fontScale="30000" lnSpcReduction="20000"/>
          </a:bodyPr>
          <a:lstStyle>
            <a:lvl1pPr algn="l" defTabSz="914400" rtl="0" eaLnBrk="1" latinLnBrk="0" hangingPunct="1">
              <a:lnSpc>
                <a:spcPct val="90000"/>
              </a:lnSpc>
              <a:spcBef>
                <a:spcPct val="0"/>
              </a:spcBef>
              <a:buNone/>
              <a:defRPr sz="2800" b="1" kern="1200" cap="all" spc="100" baseline="0">
                <a:solidFill>
                  <a:schemeClr val="tx1"/>
                </a:solidFill>
                <a:latin typeface="+mj-lt"/>
                <a:ea typeface="+mj-ea"/>
                <a:cs typeface="+mj-cs"/>
              </a:defRPr>
            </a:lvl1pPr>
          </a:lstStyle>
          <a:p>
            <a:pPr algn="l">
              <a:lnSpc>
                <a:spcPct val="133000"/>
              </a:lnSpc>
            </a:pPr>
            <a:r>
              <a:rPr lang="en-US" b="0" cap="none" spc="120" baseline="0">
                <a:solidFill>
                  <a:schemeClr val="bg1"/>
                </a:solidFill>
                <a:latin typeface="Arial" panose="020B0604020202020204" pitchFamily="34" charset="0"/>
                <a:cs typeface="Arial" panose="020B0604020202020204" pitchFamily="34" charset="0"/>
              </a:rPr>
              <a:t>“The views expressed in this presentation are those of the author and do not necessarily reflect the official policy or position of the Department of Defense, nor the U.S. Government.”</a:t>
            </a:r>
          </a:p>
        </p:txBody>
      </p:sp>
    </p:spTree>
    <p:extLst>
      <p:ext uri="{BB962C8B-B14F-4D97-AF65-F5344CB8AC3E}">
        <p14:creationId xmlns:p14="http://schemas.microsoft.com/office/powerpoint/2010/main" val="222471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B1E7A4-90E6-DF4C-B969-E898F86475F4}"/>
              </a:ext>
            </a:extLst>
          </p:cNvPr>
          <p:cNvSpPr>
            <a:spLocks noGrp="1"/>
          </p:cNvSpPr>
          <p:nvPr>
            <p:ph type="title"/>
          </p:nvPr>
        </p:nvSpPr>
        <p:spPr>
          <a:xfrm>
            <a:off x="1019304" y="2366319"/>
            <a:ext cx="7605712" cy="2125362"/>
          </a:xfrm>
        </p:spPr>
        <p:txBody>
          <a:bodyPr>
            <a:normAutofit/>
          </a:bodyPr>
          <a:lstStyle/>
          <a:p>
            <a:pPr>
              <a:lnSpc>
                <a:spcPct val="100000"/>
              </a:lnSpc>
            </a:pPr>
            <a:r>
              <a:rPr lang="en-US"/>
              <a:t>Too much to lose overview</a:t>
            </a:r>
            <a:br>
              <a:rPr lang="en-US"/>
            </a:br>
            <a:r>
              <a:rPr lang="en-US" sz="2200" cap="none">
                <a:hlinkClick r:id="rId2">
                  <a:extLst>
                    <a:ext uri="{A12FA001-AC4F-418D-AE19-62706E023703}">
                      <ahyp:hlinkClr xmlns:ahyp="http://schemas.microsoft.com/office/drawing/2018/hyperlinkcolor" val="tx"/>
                    </a:ext>
                  </a:extLst>
                </a:hlinkClick>
              </a:rPr>
              <a:t>www.toomuchtolose.org</a:t>
            </a:r>
            <a:r>
              <a:rPr lang="en-US" sz="2200" cap="none"/>
              <a:t> </a:t>
            </a:r>
            <a:endParaRPr lang="en-US" sz="2200"/>
          </a:p>
        </p:txBody>
      </p:sp>
    </p:spTree>
    <p:extLst>
      <p:ext uri="{BB962C8B-B14F-4D97-AF65-F5344CB8AC3E}">
        <p14:creationId xmlns:p14="http://schemas.microsoft.com/office/powerpoint/2010/main" val="713361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5DA62-402D-4F6D-A1BD-66F45D356F0D}"/>
              </a:ext>
            </a:extLst>
          </p:cNvPr>
          <p:cNvSpPr>
            <a:spLocks noGrp="1"/>
          </p:cNvSpPr>
          <p:nvPr>
            <p:ph type="title"/>
          </p:nvPr>
        </p:nvSpPr>
        <p:spPr/>
        <p:txBody>
          <a:bodyPr/>
          <a:lstStyle/>
          <a:p>
            <a:r>
              <a:rPr lang="en-US"/>
              <a:t>About Too Much to lose</a:t>
            </a:r>
          </a:p>
        </p:txBody>
      </p:sp>
      <p:cxnSp>
        <p:nvCxnSpPr>
          <p:cNvPr id="10" name="Straight Connector 9">
            <a:extLst>
              <a:ext uri="{FF2B5EF4-FFF2-40B4-BE49-F238E27FC236}">
                <a16:creationId xmlns:a16="http://schemas.microsoft.com/office/drawing/2014/main" id="{DF534D9A-05C4-4D86-BB6E-932258363B87}"/>
              </a:ext>
              <a:ext uri="{C183D7F6-B498-43B3-948B-1728B52AA6E4}">
                <adec:decorative xmlns:adec="http://schemas.microsoft.com/office/drawing/2017/decorative" val="1"/>
              </a:ext>
            </a:extLst>
          </p:cNvPr>
          <p:cNvCxnSpPr>
            <a:cxnSpLocks/>
          </p:cNvCxnSpPr>
          <p:nvPr/>
        </p:nvCxnSpPr>
        <p:spPr>
          <a:xfrm>
            <a:off x="708916" y="1081670"/>
            <a:ext cx="7806434" cy="0"/>
          </a:xfrm>
          <a:prstGeom prst="line">
            <a:avLst/>
          </a:prstGeom>
          <a:ln w="57150">
            <a:solidFill>
              <a:srgbClr val="29871A"/>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166FB4E2-ADB3-F24B-A673-46573F402555}"/>
              </a:ext>
            </a:extLst>
          </p:cNvPr>
          <p:cNvSpPr>
            <a:spLocks noGrp="1"/>
          </p:cNvSpPr>
          <p:nvPr>
            <p:ph sz="quarter" idx="15"/>
          </p:nvPr>
        </p:nvSpPr>
        <p:spPr>
          <a:xfrm>
            <a:off x="628649" y="1279524"/>
            <a:ext cx="3434065" cy="4646714"/>
          </a:xfrm>
        </p:spPr>
        <p:txBody>
          <a:bodyPr vert="horz" lIns="91440" tIns="45720" rIns="91440" bIns="45720" rtlCol="0" anchor="t">
            <a:normAutofit/>
          </a:bodyPr>
          <a:lstStyle/>
          <a:p>
            <a:r>
              <a:rPr lang="en-US">
                <a:cs typeface="Arial"/>
              </a:rPr>
              <a:t>Too Much to Lose is a DoD education campaign, aligned to the Defense Health Agency, developed to address </a:t>
            </a:r>
            <a:r>
              <a:rPr lang="en-US" b="1">
                <a:cs typeface="Arial"/>
              </a:rPr>
              <a:t>prescription drug misuse and illicit and prohibited drug use </a:t>
            </a:r>
            <a:r>
              <a:rPr lang="en-US">
                <a:cs typeface="Arial"/>
              </a:rPr>
              <a:t>including marijuana, CBD and hemp</a:t>
            </a:r>
          </a:p>
          <a:p>
            <a:r>
              <a:rPr lang="en-US">
                <a:cs typeface="Arial"/>
              </a:rPr>
              <a:t>DoD launched this campaign in September 2020</a:t>
            </a:r>
          </a:p>
        </p:txBody>
      </p:sp>
      <p:pic>
        <p:nvPicPr>
          <p:cNvPr id="9" name="Picture 8" descr="Too Much to Lose website displayed on a tablet, phone, and a screenshot of web">
            <a:extLst>
              <a:ext uri="{FF2B5EF4-FFF2-40B4-BE49-F238E27FC236}">
                <a16:creationId xmlns:a16="http://schemas.microsoft.com/office/drawing/2014/main" id="{9AAF5F5E-550D-43FD-ABD7-24B40A5A5C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2714" y="2063578"/>
            <a:ext cx="4729751" cy="3862660"/>
          </a:xfrm>
          <a:prstGeom prst="rect">
            <a:avLst/>
          </a:prstGeom>
        </p:spPr>
      </p:pic>
      <p:sp>
        <p:nvSpPr>
          <p:cNvPr id="7" name="Footer Placeholder 6">
            <a:extLst>
              <a:ext uri="{FF2B5EF4-FFF2-40B4-BE49-F238E27FC236}">
                <a16:creationId xmlns:a16="http://schemas.microsoft.com/office/drawing/2014/main" id="{7D934BF5-1579-4E60-B897-510D9BB4A087}"/>
              </a:ext>
            </a:extLst>
          </p:cNvPr>
          <p:cNvSpPr>
            <a:spLocks noGrp="1"/>
          </p:cNvSpPr>
          <p:nvPr>
            <p:ph type="ftr" sz="quarter" idx="16"/>
          </p:nvPr>
        </p:nvSpPr>
        <p:spPr/>
        <p:txBody>
          <a:bodyPr anchor="ctr"/>
          <a:lstStyle/>
          <a:p>
            <a:r>
              <a:rPr lang="en-US">
                <a:solidFill>
                  <a:srgbClr val="C00000"/>
                </a:solidFill>
                <a:highlight>
                  <a:srgbClr val="FFFF00"/>
                </a:highlight>
              </a:rPr>
              <a:t>*Footer</a:t>
            </a:r>
            <a:endParaRPr lang="en-US" sz="900">
              <a:solidFill>
                <a:srgbClr val="C00000"/>
              </a:solidFill>
              <a:highlight>
                <a:srgbClr val="FFFF00"/>
              </a:highlight>
              <a:cs typeface="Arial"/>
            </a:endParaRPr>
          </a:p>
        </p:txBody>
      </p:sp>
      <p:sp>
        <p:nvSpPr>
          <p:cNvPr id="4" name="Slide Number Placeholder 3">
            <a:extLst>
              <a:ext uri="{FF2B5EF4-FFF2-40B4-BE49-F238E27FC236}">
                <a16:creationId xmlns:a16="http://schemas.microsoft.com/office/drawing/2014/main" id="{EC198908-FB37-409F-A868-911C374DE72A}"/>
              </a:ext>
            </a:extLst>
          </p:cNvPr>
          <p:cNvSpPr>
            <a:spLocks noGrp="1"/>
          </p:cNvSpPr>
          <p:nvPr>
            <p:ph type="sldNum" sz="quarter" idx="17"/>
          </p:nvPr>
        </p:nvSpPr>
        <p:spPr/>
        <p:txBody>
          <a:bodyPr anchor="ctr"/>
          <a:lstStyle/>
          <a:p>
            <a:fld id="{20F9229C-A6F3-1146-8488-3E7E9E9C3B6B}" type="slidenum">
              <a:rPr lang="en-US" smtClean="0"/>
              <a:pPr/>
              <a:t>4</a:t>
            </a:fld>
            <a:endParaRPr lang="en-US"/>
          </a:p>
        </p:txBody>
      </p:sp>
    </p:spTree>
    <p:extLst>
      <p:ext uri="{BB962C8B-B14F-4D97-AF65-F5344CB8AC3E}">
        <p14:creationId xmlns:p14="http://schemas.microsoft.com/office/powerpoint/2010/main" val="826024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5DA62-402D-4F6D-A1BD-66F45D356F0D}"/>
              </a:ext>
            </a:extLst>
          </p:cNvPr>
          <p:cNvSpPr>
            <a:spLocks noGrp="1"/>
          </p:cNvSpPr>
          <p:nvPr>
            <p:ph type="title"/>
          </p:nvPr>
        </p:nvSpPr>
        <p:spPr>
          <a:xfrm>
            <a:off x="628650" y="341828"/>
            <a:ext cx="6337229" cy="914400"/>
          </a:xfrm>
        </p:spPr>
        <p:txBody>
          <a:bodyPr>
            <a:normAutofit/>
          </a:bodyPr>
          <a:lstStyle/>
          <a:p>
            <a:r>
              <a:rPr lang="en-US"/>
              <a:t>Why is Risky drug use important to address? </a:t>
            </a:r>
          </a:p>
        </p:txBody>
      </p:sp>
      <p:cxnSp>
        <p:nvCxnSpPr>
          <p:cNvPr id="7" name="Straight Connector 6">
            <a:extLst>
              <a:ext uri="{FF2B5EF4-FFF2-40B4-BE49-F238E27FC236}">
                <a16:creationId xmlns:a16="http://schemas.microsoft.com/office/drawing/2014/main" id="{58AFC901-10A4-9508-D8EA-418B811CB127}"/>
              </a:ext>
              <a:ext uri="{C183D7F6-B498-43B3-948B-1728B52AA6E4}">
                <adec:decorative xmlns:adec="http://schemas.microsoft.com/office/drawing/2017/decorative" val="1"/>
              </a:ext>
            </a:extLst>
          </p:cNvPr>
          <p:cNvCxnSpPr>
            <a:cxnSpLocks/>
          </p:cNvCxnSpPr>
          <p:nvPr/>
        </p:nvCxnSpPr>
        <p:spPr>
          <a:xfrm>
            <a:off x="708916" y="1279378"/>
            <a:ext cx="7806434" cy="0"/>
          </a:xfrm>
          <a:prstGeom prst="line">
            <a:avLst/>
          </a:prstGeom>
          <a:ln w="57150">
            <a:solidFill>
              <a:srgbClr val="29871A"/>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8AE6DAB-EF06-42FD-8AAF-AABA9B761022}"/>
              </a:ext>
            </a:extLst>
          </p:cNvPr>
          <p:cNvSpPr>
            <a:spLocks noGrp="1"/>
          </p:cNvSpPr>
          <p:nvPr>
            <p:ph sz="half" idx="1"/>
          </p:nvPr>
        </p:nvSpPr>
        <p:spPr>
          <a:xfrm>
            <a:off x="708916" y="1570765"/>
            <a:ext cx="7806434" cy="1858227"/>
          </a:xfrm>
        </p:spPr>
        <p:txBody>
          <a:bodyPr vert="horz" lIns="91440" tIns="45720" rIns="91440" bIns="45720" rtlCol="0" anchor="t">
            <a:normAutofit/>
          </a:bodyPr>
          <a:lstStyle/>
          <a:p>
            <a:r>
              <a:rPr lang="en-US"/>
              <a:t>Risky drug use </a:t>
            </a:r>
            <a:r>
              <a:rPr lang="en-US" b="1"/>
              <a:t>threatens military readiness and discipline</a:t>
            </a:r>
            <a:r>
              <a:rPr lang="en-US"/>
              <a:t>, and the </a:t>
            </a:r>
            <a:r>
              <a:rPr lang="en-US" b="1"/>
              <a:t>mental and physical resilience</a:t>
            </a:r>
            <a:r>
              <a:rPr lang="en-US"/>
              <a:t> of Service members</a:t>
            </a:r>
            <a:endParaRPr lang="en-US" sz="1800"/>
          </a:p>
          <a:p>
            <a:r>
              <a:rPr lang="en-US" sz="1800"/>
              <a:t>Service members face unique challenges including </a:t>
            </a:r>
            <a:r>
              <a:rPr lang="en-US" sz="1800" b="1"/>
              <a:t>deployment</a:t>
            </a:r>
            <a:r>
              <a:rPr lang="en-US" sz="1800"/>
              <a:t>,</a:t>
            </a:r>
            <a:r>
              <a:rPr lang="en-US" sz="1800" b="1"/>
              <a:t> combat</a:t>
            </a:r>
            <a:r>
              <a:rPr lang="en-US" sz="1800"/>
              <a:t>,</a:t>
            </a:r>
            <a:r>
              <a:rPr lang="en-US" sz="1800" b="1"/>
              <a:t> time away from family</a:t>
            </a:r>
            <a:r>
              <a:rPr lang="en-US" sz="1800"/>
              <a:t>, and </a:t>
            </a:r>
            <a:r>
              <a:rPr lang="en-US" sz="1800" b="1"/>
              <a:t>increased stress</a:t>
            </a:r>
            <a:r>
              <a:rPr lang="en-US" sz="1800"/>
              <a:t>—all of which may lead them to turn </a:t>
            </a:r>
            <a:r>
              <a:rPr lang="en-US"/>
              <a:t>to risky drug use to</a:t>
            </a:r>
            <a:r>
              <a:rPr lang="en-US" sz="1800"/>
              <a:t> cope</a:t>
            </a:r>
            <a:endParaRPr lang="en-US" sz="1800">
              <a:cs typeface="Arial"/>
            </a:endParaRPr>
          </a:p>
        </p:txBody>
      </p:sp>
      <p:pic>
        <p:nvPicPr>
          <p:cNvPr id="5" name="Picture 6" descr="Graphic with four icons: a head with a visible brain, a star, a arrow head, and a medical cross symbol">
            <a:extLst>
              <a:ext uri="{FF2B5EF4-FFF2-40B4-BE49-F238E27FC236}">
                <a16:creationId xmlns:a16="http://schemas.microsoft.com/office/drawing/2014/main" id="{A05D2198-0CCC-EF9D-33B6-718BA94B9F2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45638" y="3272669"/>
            <a:ext cx="3010256" cy="3010256"/>
          </a:xfrm>
          <a:prstGeom prst="rect">
            <a:avLst/>
          </a:prstGeom>
        </p:spPr>
      </p:pic>
      <p:sp>
        <p:nvSpPr>
          <p:cNvPr id="6" name="Content Placeholder 2">
            <a:extLst>
              <a:ext uri="{FF2B5EF4-FFF2-40B4-BE49-F238E27FC236}">
                <a16:creationId xmlns:a16="http://schemas.microsoft.com/office/drawing/2014/main" id="{723DC806-C198-0CBC-3AAE-9E81E2C323D0}"/>
              </a:ext>
            </a:extLst>
          </p:cNvPr>
          <p:cNvSpPr txBox="1">
            <a:spLocks/>
          </p:cNvSpPr>
          <p:nvPr/>
        </p:nvSpPr>
        <p:spPr>
          <a:xfrm>
            <a:off x="3204177" y="3428992"/>
            <a:ext cx="5486401" cy="2675969"/>
          </a:xfrm>
          <a:prstGeom prst="rect">
            <a:avLst/>
          </a:prstGeom>
        </p:spPr>
        <p:txBody>
          <a:bodyPr vert="horz" lIns="91440" tIns="45720" rIns="91440" bIns="45720" rtlCol="0" anchor="t">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rgbClr val="29871A"/>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Bef>
                <a:spcPts val="800"/>
              </a:spcBef>
            </a:pPr>
            <a:r>
              <a:rPr lang="en-US" sz="1800"/>
              <a:t>Risky drug use may result in: </a:t>
            </a:r>
          </a:p>
          <a:p>
            <a:pPr lvl="1">
              <a:spcBef>
                <a:spcPts val="800"/>
              </a:spcBef>
            </a:pPr>
            <a:r>
              <a:rPr lang="en-US"/>
              <a:t>Reduced ability to learn information, react quickly, and make decisions </a:t>
            </a:r>
            <a:r>
              <a:rPr lang="en-US" baseline="30000"/>
              <a:t>1</a:t>
            </a:r>
          </a:p>
          <a:p>
            <a:pPr lvl="1">
              <a:spcBef>
                <a:spcPts val="800"/>
              </a:spcBef>
            </a:pPr>
            <a:r>
              <a:rPr lang="en-US"/>
              <a:t>Decreased order and security </a:t>
            </a:r>
          </a:p>
          <a:p>
            <a:pPr lvl="1">
              <a:spcBef>
                <a:spcPts val="800"/>
              </a:spcBef>
            </a:pPr>
            <a:r>
              <a:rPr lang="en-US"/>
              <a:t>Unplanned loss of personnel</a:t>
            </a:r>
          </a:p>
          <a:p>
            <a:pPr lvl="1">
              <a:spcBef>
                <a:spcPts val="800"/>
              </a:spcBef>
            </a:pPr>
            <a:r>
              <a:rPr lang="en-US"/>
              <a:t>Increased risk of injury for self and others </a:t>
            </a:r>
            <a:r>
              <a:rPr lang="en-US" baseline="30000"/>
              <a:t>1</a:t>
            </a:r>
          </a:p>
        </p:txBody>
      </p:sp>
      <p:sp>
        <p:nvSpPr>
          <p:cNvPr id="4" name="Footer Placeholder 3">
            <a:extLst>
              <a:ext uri="{FF2B5EF4-FFF2-40B4-BE49-F238E27FC236}">
                <a16:creationId xmlns:a16="http://schemas.microsoft.com/office/drawing/2014/main" id="{730F23E7-6605-C24D-B95B-6E003215E0BE}"/>
              </a:ext>
            </a:extLst>
          </p:cNvPr>
          <p:cNvSpPr>
            <a:spLocks noGrp="1"/>
          </p:cNvSpPr>
          <p:nvPr>
            <p:ph type="ftr" sz="quarter" idx="16"/>
          </p:nvPr>
        </p:nvSpPr>
        <p:spPr>
          <a:xfrm>
            <a:off x="628650" y="6431497"/>
            <a:ext cx="5486400" cy="365125"/>
          </a:xfrm>
        </p:spPr>
        <p:txBody>
          <a:bodyPr/>
          <a:lstStyle/>
          <a:p>
            <a:r>
              <a:rPr lang="en-US">
                <a:solidFill>
                  <a:srgbClr val="C00000"/>
                </a:solidFill>
                <a:highlight>
                  <a:srgbClr val="FFFF00"/>
                </a:highlight>
              </a:rPr>
              <a:t>*Footer</a:t>
            </a:r>
            <a:endParaRPr lang="en-US" sz="900">
              <a:solidFill>
                <a:srgbClr val="C00000"/>
              </a:solidFill>
              <a:highlight>
                <a:srgbClr val="FFFF00"/>
              </a:highlight>
              <a:cs typeface="Arial"/>
            </a:endParaRPr>
          </a:p>
        </p:txBody>
      </p:sp>
      <p:sp>
        <p:nvSpPr>
          <p:cNvPr id="15" name="Slide Number Placeholder 14">
            <a:extLst>
              <a:ext uri="{FF2B5EF4-FFF2-40B4-BE49-F238E27FC236}">
                <a16:creationId xmlns:a16="http://schemas.microsoft.com/office/drawing/2014/main" id="{A1EFC065-4F65-E24B-8378-0D73775E3825}"/>
              </a:ext>
            </a:extLst>
          </p:cNvPr>
          <p:cNvSpPr>
            <a:spLocks noGrp="1"/>
          </p:cNvSpPr>
          <p:nvPr>
            <p:ph type="sldNum" sz="quarter" idx="17"/>
          </p:nvPr>
        </p:nvSpPr>
        <p:spPr>
          <a:xfrm>
            <a:off x="7994052" y="6429097"/>
            <a:ext cx="521298" cy="3699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0F9FC7-BB00-1A4A-94E9-B3E00BC894DB}" type="slidenum">
              <a:rPr kumimoji="0" lang="en-US" sz="1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6860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223DE6-6ECE-4A01-8ADB-9875301C1B5F}"/>
              </a:ext>
            </a:extLst>
          </p:cNvPr>
          <p:cNvSpPr>
            <a:spLocks noGrp="1"/>
          </p:cNvSpPr>
          <p:nvPr>
            <p:ph type="title"/>
          </p:nvPr>
        </p:nvSpPr>
        <p:spPr/>
        <p:txBody>
          <a:bodyPr/>
          <a:lstStyle/>
          <a:p>
            <a:r>
              <a:rPr lang="en-US"/>
              <a:t>Prescription drug misuse</a:t>
            </a:r>
          </a:p>
        </p:txBody>
      </p:sp>
      <p:cxnSp>
        <p:nvCxnSpPr>
          <p:cNvPr id="8" name="Straight Connector 7">
            <a:extLst>
              <a:ext uri="{FF2B5EF4-FFF2-40B4-BE49-F238E27FC236}">
                <a16:creationId xmlns:a16="http://schemas.microsoft.com/office/drawing/2014/main" id="{4C205959-827C-4E02-A279-5732FCA2A5E2}"/>
              </a:ext>
              <a:ext uri="{C183D7F6-B498-43B3-948B-1728B52AA6E4}">
                <adec:decorative xmlns:adec="http://schemas.microsoft.com/office/drawing/2017/decorative" val="1"/>
              </a:ext>
            </a:extLst>
          </p:cNvPr>
          <p:cNvCxnSpPr>
            <a:cxnSpLocks/>
          </p:cNvCxnSpPr>
          <p:nvPr/>
        </p:nvCxnSpPr>
        <p:spPr>
          <a:xfrm>
            <a:off x="708916" y="1094027"/>
            <a:ext cx="7806434" cy="0"/>
          </a:xfrm>
          <a:prstGeom prst="line">
            <a:avLst/>
          </a:prstGeom>
          <a:ln w="57150">
            <a:solidFill>
              <a:srgbClr val="29871A"/>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F94732CA-6818-48AF-8E5A-FF699C78C006}"/>
              </a:ext>
            </a:extLst>
          </p:cNvPr>
          <p:cNvSpPr>
            <a:spLocks noGrp="1"/>
          </p:cNvSpPr>
          <p:nvPr>
            <p:ph sz="quarter" idx="15"/>
          </p:nvPr>
        </p:nvSpPr>
        <p:spPr>
          <a:xfrm>
            <a:off x="628650" y="1279523"/>
            <a:ext cx="7886700" cy="4958717"/>
          </a:xfrm>
        </p:spPr>
        <p:txBody>
          <a:bodyPr>
            <a:normAutofit lnSpcReduction="10000"/>
          </a:bodyPr>
          <a:lstStyle/>
          <a:p>
            <a:r>
              <a:rPr lang="en-US" sz="1600" b="1"/>
              <a:t>What is misuse? </a:t>
            </a:r>
          </a:p>
          <a:p>
            <a:pPr lvl="1"/>
            <a:r>
              <a:rPr lang="en-US" sz="1600" b="0" i="0">
                <a:solidFill>
                  <a:srgbClr val="212529"/>
                </a:solidFill>
                <a:effectLst/>
              </a:rPr>
              <a:t>Using prescription drugs without following a health care provider’s directions (such as taking more at a time or more frequently than prescribed), taking someone else’s prescription drug, or using medication for any reason other than why it was prescribed</a:t>
            </a:r>
            <a:endParaRPr lang="en-US" sz="1600" b="1"/>
          </a:p>
          <a:p>
            <a:r>
              <a:rPr lang="en-US" sz="1600" b="1"/>
              <a:t>Commonly misused prescription drugs: </a:t>
            </a:r>
          </a:p>
          <a:p>
            <a:pPr lvl="1"/>
            <a:r>
              <a:rPr lang="en-US" sz="1600"/>
              <a:t>Opioids </a:t>
            </a:r>
          </a:p>
          <a:p>
            <a:pPr lvl="1"/>
            <a:r>
              <a:rPr lang="en-US" sz="1600"/>
              <a:t>ADHD medication </a:t>
            </a:r>
          </a:p>
          <a:p>
            <a:pPr lvl="1"/>
            <a:r>
              <a:rPr lang="en-US" sz="1600"/>
              <a:t>Weight loss medication</a:t>
            </a:r>
          </a:p>
          <a:p>
            <a:pPr lvl="1"/>
            <a:r>
              <a:rPr lang="en-US" sz="1600"/>
              <a:t>Stimulants</a:t>
            </a:r>
          </a:p>
          <a:p>
            <a:pPr lvl="1"/>
            <a:r>
              <a:rPr lang="en-US" sz="1600"/>
              <a:t>Depressants</a:t>
            </a:r>
          </a:p>
          <a:p>
            <a:pPr marL="228600" lvl="1">
              <a:spcBef>
                <a:spcPts val="800"/>
              </a:spcBef>
              <a:buFont typeface="Arial" panose="020B0604020202020204" pitchFamily="34" charset="0"/>
              <a:buChar char="•"/>
            </a:pPr>
            <a:r>
              <a:rPr lang="en-US" sz="1600" b="1"/>
              <a:t>Common reasons for misuse</a:t>
            </a:r>
          </a:p>
          <a:p>
            <a:pPr lvl="1">
              <a:lnSpc>
                <a:spcPct val="124000"/>
              </a:lnSpc>
            </a:pPr>
            <a:r>
              <a:rPr lang="en-US" sz="1600"/>
              <a:t>Managing pain</a:t>
            </a:r>
          </a:p>
          <a:p>
            <a:pPr lvl="1">
              <a:lnSpc>
                <a:spcPct val="124000"/>
              </a:lnSpc>
            </a:pPr>
            <a:r>
              <a:rPr lang="en-US" sz="1600"/>
              <a:t>Maintaining readiness</a:t>
            </a:r>
          </a:p>
          <a:p>
            <a:pPr lvl="1">
              <a:lnSpc>
                <a:spcPct val="124000"/>
              </a:lnSpc>
            </a:pPr>
            <a:r>
              <a:rPr lang="en-US" sz="1600"/>
              <a:t>Coping with life</a:t>
            </a:r>
          </a:p>
        </p:txBody>
      </p:sp>
      <p:pic>
        <p:nvPicPr>
          <p:cNvPr id="2" name="Picture 6" descr="Graphic of two service members, one with a stethoscope around his neck, with a large prescription pill box between them">
            <a:extLst>
              <a:ext uri="{FF2B5EF4-FFF2-40B4-BE49-F238E27FC236}">
                <a16:creationId xmlns:a16="http://schemas.microsoft.com/office/drawing/2014/main" id="{983E95C0-B578-837E-2DA4-578E415D8F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6960" y="2832879"/>
            <a:ext cx="3810592" cy="2900071"/>
          </a:xfrm>
          <a:prstGeom prst="rect">
            <a:avLst/>
          </a:prstGeom>
        </p:spPr>
      </p:pic>
      <p:sp>
        <p:nvSpPr>
          <p:cNvPr id="5" name="Footer Placeholder 4">
            <a:extLst>
              <a:ext uri="{FF2B5EF4-FFF2-40B4-BE49-F238E27FC236}">
                <a16:creationId xmlns:a16="http://schemas.microsoft.com/office/drawing/2014/main" id="{706E19E7-6FAD-4C61-8874-1948D6A848F8}"/>
              </a:ext>
            </a:extLst>
          </p:cNvPr>
          <p:cNvSpPr>
            <a:spLocks noGrp="1"/>
          </p:cNvSpPr>
          <p:nvPr>
            <p:ph type="ftr" sz="quarter" idx="16"/>
          </p:nvPr>
        </p:nvSpPr>
        <p:spPr/>
        <p:txBody>
          <a:bodyPr/>
          <a:lstStyle/>
          <a:p>
            <a:r>
              <a:rPr lang="en-US">
                <a:solidFill>
                  <a:srgbClr val="C00000"/>
                </a:solidFill>
                <a:highlight>
                  <a:srgbClr val="FFFF00"/>
                </a:highlight>
              </a:rPr>
              <a:t>*Footer</a:t>
            </a:r>
            <a:endParaRPr lang="en-US" sz="900">
              <a:solidFill>
                <a:srgbClr val="C00000"/>
              </a:solidFill>
              <a:highlight>
                <a:srgbClr val="FFFF00"/>
              </a:highlight>
              <a:cs typeface="Arial"/>
            </a:endParaRPr>
          </a:p>
        </p:txBody>
      </p:sp>
      <p:sp>
        <p:nvSpPr>
          <p:cNvPr id="6" name="Slide Number Placeholder 5">
            <a:extLst>
              <a:ext uri="{FF2B5EF4-FFF2-40B4-BE49-F238E27FC236}">
                <a16:creationId xmlns:a16="http://schemas.microsoft.com/office/drawing/2014/main" id="{18EA33A5-44A6-4DA1-8B3D-CAC7600C074B}"/>
              </a:ext>
            </a:extLst>
          </p:cNvPr>
          <p:cNvSpPr>
            <a:spLocks noGrp="1"/>
          </p:cNvSpPr>
          <p:nvPr>
            <p:ph type="sldNum" sz="quarter" idx="17"/>
          </p:nvPr>
        </p:nvSpPr>
        <p:spPr/>
        <p:txBody>
          <a:bodyPr/>
          <a:lstStyle/>
          <a:p>
            <a:fld id="{650F9FC7-BB00-1A4A-94E9-B3E00BC894DB}" type="slidenum">
              <a:rPr lang="en-US" smtClean="0"/>
              <a:pPr/>
              <a:t>6</a:t>
            </a:fld>
            <a:endParaRPr lang="en-US"/>
          </a:p>
        </p:txBody>
      </p:sp>
    </p:spTree>
    <p:extLst>
      <p:ext uri="{BB962C8B-B14F-4D97-AF65-F5344CB8AC3E}">
        <p14:creationId xmlns:p14="http://schemas.microsoft.com/office/powerpoint/2010/main" val="3459491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253D9D-524E-49EA-9AE3-50AE2A9C6056}"/>
              </a:ext>
            </a:extLst>
          </p:cNvPr>
          <p:cNvSpPr>
            <a:spLocks noGrp="1"/>
          </p:cNvSpPr>
          <p:nvPr>
            <p:ph type="title"/>
          </p:nvPr>
        </p:nvSpPr>
        <p:spPr/>
        <p:txBody>
          <a:bodyPr/>
          <a:lstStyle/>
          <a:p>
            <a:r>
              <a:rPr lang="en-US"/>
              <a:t>know the difference: </a:t>
            </a:r>
            <a:br>
              <a:rPr lang="en-US"/>
            </a:br>
            <a:r>
              <a:rPr lang="en-US"/>
              <a:t>Marijuana, cbd, And hemp </a:t>
            </a:r>
            <a:r>
              <a:rPr lang="en-US" baseline="30000"/>
              <a:t>2</a:t>
            </a:r>
          </a:p>
        </p:txBody>
      </p:sp>
      <p:cxnSp>
        <p:nvCxnSpPr>
          <p:cNvPr id="8" name="Straight Connector 7">
            <a:extLst>
              <a:ext uri="{FF2B5EF4-FFF2-40B4-BE49-F238E27FC236}">
                <a16:creationId xmlns:a16="http://schemas.microsoft.com/office/drawing/2014/main" id="{5172864A-2C03-49F2-897D-7936D555F62C}"/>
              </a:ext>
              <a:ext uri="{C183D7F6-B498-43B3-948B-1728B52AA6E4}">
                <adec:decorative xmlns:adec="http://schemas.microsoft.com/office/drawing/2017/decorative" val="1"/>
              </a:ext>
            </a:extLst>
          </p:cNvPr>
          <p:cNvCxnSpPr>
            <a:cxnSpLocks/>
          </p:cNvCxnSpPr>
          <p:nvPr/>
        </p:nvCxnSpPr>
        <p:spPr>
          <a:xfrm>
            <a:off x="708916" y="1279378"/>
            <a:ext cx="7806434" cy="0"/>
          </a:xfrm>
          <a:prstGeom prst="line">
            <a:avLst/>
          </a:prstGeom>
          <a:ln w="57150">
            <a:solidFill>
              <a:srgbClr val="29871A"/>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235AE2F1-F62E-4904-B9F9-0E163E0793D4}"/>
              </a:ext>
            </a:extLst>
          </p:cNvPr>
          <p:cNvSpPr>
            <a:spLocks noGrp="1"/>
          </p:cNvSpPr>
          <p:nvPr>
            <p:ph sz="quarter" idx="15"/>
          </p:nvPr>
        </p:nvSpPr>
        <p:spPr>
          <a:xfrm>
            <a:off x="628650" y="1537332"/>
            <a:ext cx="8106276" cy="4868614"/>
          </a:xfrm>
        </p:spPr>
        <p:txBody>
          <a:bodyPr>
            <a:normAutofit/>
          </a:bodyPr>
          <a:lstStyle/>
          <a:p>
            <a:pPr>
              <a:lnSpc>
                <a:spcPct val="100000"/>
              </a:lnSpc>
            </a:pPr>
            <a:r>
              <a:rPr lang="en-US" sz="1600" b="1"/>
              <a:t>Marijuana</a:t>
            </a:r>
            <a:r>
              <a:rPr lang="en-US" sz="1600"/>
              <a:t>: Cannabis plants with more than 0.3% Delta-9 THC (by dry weight)</a:t>
            </a:r>
          </a:p>
          <a:p>
            <a:pPr lvl="1">
              <a:lnSpc>
                <a:spcPct val="100000"/>
              </a:lnSpc>
            </a:pPr>
            <a:r>
              <a:rPr lang="en-US" sz="1600"/>
              <a:t>Produces a high</a:t>
            </a:r>
          </a:p>
          <a:p>
            <a:pPr lvl="1">
              <a:lnSpc>
                <a:spcPct val="100000"/>
              </a:lnSpc>
            </a:pPr>
            <a:r>
              <a:rPr lang="en-US" sz="1600"/>
              <a:t>Can sometimes create psychological or physical dependence</a:t>
            </a:r>
          </a:p>
          <a:p>
            <a:pPr lvl="1">
              <a:lnSpc>
                <a:spcPct val="100000"/>
              </a:lnSpc>
            </a:pPr>
            <a:r>
              <a:rPr lang="en-US" sz="1600"/>
              <a:t>Can be smoked, vaped and eaten</a:t>
            </a:r>
          </a:p>
          <a:p>
            <a:pPr>
              <a:lnSpc>
                <a:spcPct val="100000"/>
              </a:lnSpc>
            </a:pPr>
            <a:r>
              <a:rPr lang="en-US" sz="1600" b="1"/>
              <a:t>Cannabidiol (CBD)</a:t>
            </a:r>
            <a:r>
              <a:rPr lang="en-US" sz="1600"/>
              <a:t>: A chemical compound in hemp and marijuana</a:t>
            </a:r>
          </a:p>
          <a:p>
            <a:pPr lvl="1">
              <a:lnSpc>
                <a:spcPct val="100000"/>
              </a:lnSpc>
            </a:pPr>
            <a:r>
              <a:rPr lang="en-US" sz="1600"/>
              <a:t>Should not produce a high </a:t>
            </a:r>
          </a:p>
          <a:p>
            <a:pPr lvl="1">
              <a:lnSpc>
                <a:spcPct val="100000"/>
              </a:lnSpc>
            </a:pPr>
            <a:r>
              <a:rPr lang="en-US" sz="1600"/>
              <a:t>Products are not regulated and could have some amounts of THC </a:t>
            </a:r>
          </a:p>
          <a:p>
            <a:pPr>
              <a:lnSpc>
                <a:spcPct val="100000"/>
              </a:lnSpc>
            </a:pPr>
            <a:r>
              <a:rPr lang="en-US" sz="1600" b="1"/>
              <a:t>Hemp</a:t>
            </a:r>
            <a:r>
              <a:rPr lang="en-US" sz="1600"/>
              <a:t>: Cannabis plants with less than 0.3% Delta-9 THC (by dry weight)</a:t>
            </a:r>
          </a:p>
          <a:p>
            <a:pPr lvl="1">
              <a:lnSpc>
                <a:spcPct val="100000"/>
              </a:lnSpc>
            </a:pPr>
            <a:r>
              <a:rPr lang="en-US" sz="1600"/>
              <a:t>Should not produce a high (like CBD) but THC levels are not regulated </a:t>
            </a:r>
          </a:p>
          <a:p>
            <a:pPr lvl="1">
              <a:lnSpc>
                <a:spcPct val="100000"/>
              </a:lnSpc>
            </a:pPr>
            <a:r>
              <a:rPr lang="en-US" sz="1600"/>
              <a:t>Used to produced materials and foods</a:t>
            </a:r>
          </a:p>
          <a:p>
            <a:pPr>
              <a:lnSpc>
                <a:spcPct val="100000"/>
              </a:lnSpc>
            </a:pPr>
            <a:r>
              <a:rPr lang="en-US" sz="1600" b="1"/>
              <a:t>Tetrahydrocannabinol (THC)</a:t>
            </a:r>
            <a:r>
              <a:rPr lang="en-US" sz="1600"/>
              <a:t>: A chemical compound in hemp and marijuana</a:t>
            </a:r>
          </a:p>
          <a:p>
            <a:pPr lvl="1">
              <a:lnSpc>
                <a:spcPct val="100000"/>
              </a:lnSpc>
            </a:pPr>
            <a:r>
              <a:rPr lang="en-US" sz="1600"/>
              <a:t>In high enough quantities, produces the “high” related to marijuana</a:t>
            </a:r>
          </a:p>
          <a:p>
            <a:pPr lvl="1">
              <a:lnSpc>
                <a:spcPct val="100000"/>
              </a:lnSpc>
            </a:pPr>
            <a:r>
              <a:rPr lang="en-US" sz="1600"/>
              <a:t>Found in edibles, weed or pot, and vape oils</a:t>
            </a:r>
          </a:p>
          <a:p>
            <a:pPr lvl="1">
              <a:lnSpc>
                <a:spcPct val="100000"/>
              </a:lnSpc>
            </a:pPr>
            <a:r>
              <a:rPr lang="en-US" sz="1600"/>
              <a:t>Notable products include Delta-8 THC and Delta-9 THC</a:t>
            </a:r>
          </a:p>
        </p:txBody>
      </p:sp>
      <p:sp>
        <p:nvSpPr>
          <p:cNvPr id="5" name="Footer Placeholder 4">
            <a:extLst>
              <a:ext uri="{FF2B5EF4-FFF2-40B4-BE49-F238E27FC236}">
                <a16:creationId xmlns:a16="http://schemas.microsoft.com/office/drawing/2014/main" id="{50BD7539-B4E8-4BA1-8606-75ABB2419B59}"/>
              </a:ext>
            </a:extLst>
          </p:cNvPr>
          <p:cNvSpPr>
            <a:spLocks noGrp="1"/>
          </p:cNvSpPr>
          <p:nvPr>
            <p:ph type="ftr" sz="quarter" idx="16"/>
          </p:nvPr>
        </p:nvSpPr>
        <p:spPr/>
        <p:txBody>
          <a:bodyPr/>
          <a:lstStyle/>
          <a:p>
            <a:r>
              <a:rPr lang="en-US">
                <a:solidFill>
                  <a:srgbClr val="C00000"/>
                </a:solidFill>
                <a:highlight>
                  <a:srgbClr val="FFFF00"/>
                </a:highlight>
              </a:rPr>
              <a:t>*Footer</a:t>
            </a:r>
            <a:endParaRPr lang="en-US" sz="900">
              <a:solidFill>
                <a:srgbClr val="C00000"/>
              </a:solidFill>
              <a:highlight>
                <a:srgbClr val="FFFF00"/>
              </a:highlight>
              <a:cs typeface="Arial"/>
            </a:endParaRPr>
          </a:p>
        </p:txBody>
      </p:sp>
      <p:sp>
        <p:nvSpPr>
          <p:cNvPr id="6" name="Slide Number Placeholder 5">
            <a:extLst>
              <a:ext uri="{FF2B5EF4-FFF2-40B4-BE49-F238E27FC236}">
                <a16:creationId xmlns:a16="http://schemas.microsoft.com/office/drawing/2014/main" id="{7FDDE7BB-B1E3-41FB-BD97-C07CA1B06A3F}"/>
              </a:ext>
            </a:extLst>
          </p:cNvPr>
          <p:cNvSpPr>
            <a:spLocks noGrp="1"/>
          </p:cNvSpPr>
          <p:nvPr>
            <p:ph type="sldNum" sz="quarter" idx="17"/>
          </p:nvPr>
        </p:nvSpPr>
        <p:spPr/>
        <p:txBody>
          <a:bodyPr/>
          <a:lstStyle/>
          <a:p>
            <a:fld id="{650F9FC7-BB00-1A4A-94E9-B3E00BC894DB}" type="slidenum">
              <a:rPr lang="en-US" smtClean="0"/>
              <a:pPr/>
              <a:t>7</a:t>
            </a:fld>
            <a:endParaRPr lang="en-US"/>
          </a:p>
        </p:txBody>
      </p:sp>
    </p:spTree>
    <p:extLst>
      <p:ext uri="{BB962C8B-B14F-4D97-AF65-F5344CB8AC3E}">
        <p14:creationId xmlns:p14="http://schemas.microsoft.com/office/powerpoint/2010/main" val="1496129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EFF28A-3172-41FE-99EE-7A2BF89DE8BF}"/>
              </a:ext>
            </a:extLst>
          </p:cNvPr>
          <p:cNvSpPr>
            <a:spLocks noGrp="1"/>
          </p:cNvSpPr>
          <p:nvPr>
            <p:ph type="title"/>
          </p:nvPr>
        </p:nvSpPr>
        <p:spPr/>
        <p:txBody>
          <a:bodyPr/>
          <a:lstStyle/>
          <a:p>
            <a:r>
              <a:rPr lang="en-US"/>
              <a:t>WHAT is the DoD Drug policy? </a:t>
            </a:r>
            <a:r>
              <a:rPr lang="en-US" baseline="30000"/>
              <a:t>3,4</a:t>
            </a:r>
          </a:p>
        </p:txBody>
      </p:sp>
      <p:cxnSp>
        <p:nvCxnSpPr>
          <p:cNvPr id="8" name="Straight Connector 7">
            <a:extLst>
              <a:ext uri="{FF2B5EF4-FFF2-40B4-BE49-F238E27FC236}">
                <a16:creationId xmlns:a16="http://schemas.microsoft.com/office/drawing/2014/main" id="{1A9D8CB6-84A4-49FC-9F37-BBD91C519018}"/>
              </a:ext>
              <a:ext uri="{C183D7F6-B498-43B3-948B-1728B52AA6E4}">
                <adec:decorative xmlns:adec="http://schemas.microsoft.com/office/drawing/2017/decorative" val="1"/>
              </a:ext>
            </a:extLst>
          </p:cNvPr>
          <p:cNvCxnSpPr>
            <a:cxnSpLocks/>
          </p:cNvCxnSpPr>
          <p:nvPr/>
        </p:nvCxnSpPr>
        <p:spPr>
          <a:xfrm>
            <a:off x="708914" y="1131097"/>
            <a:ext cx="7806434" cy="0"/>
          </a:xfrm>
          <a:prstGeom prst="line">
            <a:avLst/>
          </a:prstGeom>
          <a:ln w="57150">
            <a:solidFill>
              <a:srgbClr val="29871A"/>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3CB6CA6F-83CD-4668-8542-A625DEBE8B17}"/>
              </a:ext>
            </a:extLst>
          </p:cNvPr>
          <p:cNvSpPr>
            <a:spLocks noGrp="1"/>
          </p:cNvSpPr>
          <p:nvPr>
            <p:ph sz="half" idx="1"/>
          </p:nvPr>
        </p:nvSpPr>
        <p:spPr>
          <a:xfrm>
            <a:off x="628650" y="1256229"/>
            <a:ext cx="7886698" cy="2172772"/>
          </a:xfrm>
        </p:spPr>
        <p:txBody>
          <a:bodyPr vert="horz" lIns="91440" tIns="45720" rIns="91440" bIns="45720" rtlCol="0" anchor="t">
            <a:normAutofit/>
          </a:bodyPr>
          <a:lstStyle/>
          <a:p>
            <a:r>
              <a:rPr lang="en-US"/>
              <a:t>The DoD prohibits the use, possession, and distribution of marijuana in any form, including medical use</a:t>
            </a:r>
          </a:p>
          <a:p>
            <a:r>
              <a:rPr lang="en-US"/>
              <a:t>The DoD prohibits Service members from using products made or derived from hemp, no matter the claimed or actual THC levels, including CBD</a:t>
            </a:r>
          </a:p>
          <a:p>
            <a:pPr lvl="1"/>
            <a:r>
              <a:rPr lang="en-US"/>
              <a:t>Exceptions: durable hemp goods like rope or clothing</a:t>
            </a:r>
          </a:p>
          <a:p>
            <a:pPr lvl="1"/>
            <a:r>
              <a:rPr lang="en-US"/>
              <a:t>FDA-approved cannabinoid medications with a valid prescription</a:t>
            </a:r>
          </a:p>
        </p:txBody>
      </p:sp>
      <p:sp>
        <p:nvSpPr>
          <p:cNvPr id="4" name="Content Placeholder 1">
            <a:extLst>
              <a:ext uri="{FF2B5EF4-FFF2-40B4-BE49-F238E27FC236}">
                <a16:creationId xmlns:a16="http://schemas.microsoft.com/office/drawing/2014/main" id="{5CA2143C-6F1C-2F67-CE9E-78F0340C43E3}"/>
              </a:ext>
            </a:extLst>
          </p:cNvPr>
          <p:cNvSpPr txBox="1">
            <a:spLocks/>
          </p:cNvSpPr>
          <p:nvPr/>
        </p:nvSpPr>
        <p:spPr>
          <a:xfrm>
            <a:off x="628648" y="3429000"/>
            <a:ext cx="3177542" cy="2628900"/>
          </a:xfrm>
          <a:prstGeom prst="rect">
            <a:avLst/>
          </a:prstGeom>
        </p:spPr>
        <p:txBody>
          <a:bodyPr vert="horz" lIns="91440" tIns="45720" rIns="91440" bIns="45720" rtlCol="0" anchor="t">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rgbClr val="29871A"/>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Other policies also address prescription drugs to ensure Service members understand misuse</a:t>
            </a:r>
          </a:p>
          <a:p>
            <a:r>
              <a:rPr lang="en-US"/>
              <a:t>Some Services have zero tolerance polices surrounding substance use</a:t>
            </a:r>
            <a:endParaRPr lang="en-US">
              <a:cs typeface="Arial"/>
            </a:endParaRPr>
          </a:p>
        </p:txBody>
      </p:sp>
      <p:pic>
        <p:nvPicPr>
          <p:cNvPr id="15" name="Picture 6" descr="Graphic of Service member scratching his head in front of a background of pills">
            <a:extLst>
              <a:ext uri="{FF2B5EF4-FFF2-40B4-BE49-F238E27FC236}">
                <a16:creationId xmlns:a16="http://schemas.microsoft.com/office/drawing/2014/main" id="{F2505D50-0EF1-2D14-E87C-54046A9B662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249271" y="2779004"/>
            <a:ext cx="4266077" cy="4266077"/>
          </a:xfrm>
          <a:prstGeom prst="rect">
            <a:avLst/>
          </a:prstGeom>
        </p:spPr>
      </p:pic>
      <p:sp>
        <p:nvSpPr>
          <p:cNvPr id="13" name="Footer Placeholder 3">
            <a:extLst>
              <a:ext uri="{FF2B5EF4-FFF2-40B4-BE49-F238E27FC236}">
                <a16:creationId xmlns:a16="http://schemas.microsoft.com/office/drawing/2014/main" id="{E4CAABD0-F6D9-EE66-7C57-BEDB45B44596}"/>
              </a:ext>
            </a:extLst>
          </p:cNvPr>
          <p:cNvSpPr txBox="1">
            <a:spLocks/>
          </p:cNvSpPr>
          <p:nvPr/>
        </p:nvSpPr>
        <p:spPr>
          <a:xfrm>
            <a:off x="628650" y="6433897"/>
            <a:ext cx="5486400" cy="365125"/>
          </a:xfrm>
          <a:prstGeom prst="rect">
            <a:avLst/>
          </a:prstGeom>
        </p:spPr>
        <p:txBody>
          <a:bodyPr vert="horz" lIns="91440" tIns="45720" rIns="91440" bIns="45720" rtlCol="0" anchor="ctr"/>
          <a:lstStyle>
            <a:defPPr>
              <a:defRPr lang="en-US"/>
            </a:defPPr>
            <a:lvl1pPr marL="0" algn="l" defTabSz="457200" rtl="0" eaLnBrk="1" latinLnBrk="0" hangingPunct="1">
              <a:defRPr sz="800" b="1" kern="1200" cap="all" spc="5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C00000"/>
                </a:solidFill>
                <a:highlight>
                  <a:srgbClr val="FFFF00"/>
                </a:highlight>
              </a:rPr>
              <a:t>*Footer</a:t>
            </a:r>
            <a:endParaRPr lang="en-US" sz="900">
              <a:solidFill>
                <a:srgbClr val="C00000"/>
              </a:solidFill>
              <a:highlight>
                <a:srgbClr val="FFFF00"/>
              </a:highlight>
              <a:cs typeface="Arial"/>
            </a:endParaRPr>
          </a:p>
        </p:txBody>
      </p:sp>
      <p:sp>
        <p:nvSpPr>
          <p:cNvPr id="14" name="Slide Number Placeholder 4">
            <a:extLst>
              <a:ext uri="{FF2B5EF4-FFF2-40B4-BE49-F238E27FC236}">
                <a16:creationId xmlns:a16="http://schemas.microsoft.com/office/drawing/2014/main" id="{8DEF9C3A-1FBA-A2FA-A797-89F2CC607259}"/>
              </a:ext>
            </a:extLst>
          </p:cNvPr>
          <p:cNvSpPr>
            <a:spLocks noGrp="1"/>
          </p:cNvSpPr>
          <p:nvPr>
            <p:ph type="sldNum" sz="quarter" idx="17"/>
          </p:nvPr>
        </p:nvSpPr>
        <p:spPr>
          <a:xfrm>
            <a:off x="7994052" y="6429097"/>
            <a:ext cx="521298" cy="369925"/>
          </a:xfrm>
        </p:spPr>
        <p:txBody>
          <a:bodyPr/>
          <a:lstStyle/>
          <a:p>
            <a:fld id="{650F9FC7-BB00-1A4A-94E9-B3E00BC894DB}" type="slidenum">
              <a:rPr lang="en-US" smtClean="0"/>
              <a:pPr/>
              <a:t>8</a:t>
            </a:fld>
            <a:endParaRPr lang="en-US"/>
          </a:p>
        </p:txBody>
      </p:sp>
    </p:spTree>
    <p:extLst>
      <p:ext uri="{BB962C8B-B14F-4D97-AF65-F5344CB8AC3E}">
        <p14:creationId xmlns:p14="http://schemas.microsoft.com/office/powerpoint/2010/main" val="4169848075"/>
      </p:ext>
    </p:extLst>
  </p:cSld>
  <p:clrMapOvr>
    <a:masterClrMapping/>
  </p:clrMapOvr>
</p:sld>
</file>

<file path=ppt/theme/theme1.xml><?xml version="1.0" encoding="utf-8"?>
<a:theme xmlns:a="http://schemas.openxmlformats.org/drawingml/2006/main" name="Too Much to Lose">
  <a:themeElements>
    <a:clrScheme name="TMTL">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28871A"/>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03f1713f-582e-4a45-837a-8bb6c79dabf8" xsi:nil="true"/>
    <TaxCatchAll xmlns="74ea459b-7bbf-43af-834e-d16fbea12f70" xsi:nil="true"/>
    <lcf76f155ced4ddcb4097134ff3c332f xmlns="03f1713f-582e-4a45-837a-8bb6c79dabf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CAD4E17B12DDB48A4C93C264653CF26" ma:contentTypeVersion="19" ma:contentTypeDescription="Create a new document." ma:contentTypeScope="" ma:versionID="e2fc33a93dad60c28fb168056246ca5c">
  <xsd:schema xmlns:xsd="http://www.w3.org/2001/XMLSchema" xmlns:xs="http://www.w3.org/2001/XMLSchema" xmlns:p="http://schemas.microsoft.com/office/2006/metadata/properties" xmlns:ns2="03f1713f-582e-4a45-837a-8bb6c79dabf8" xmlns:ns3="24363ef6-1470-4407-a5c8-82b29b5c30f3" xmlns:ns4="74ea459b-7bbf-43af-834e-d16fbea12f70" targetNamespace="http://schemas.microsoft.com/office/2006/metadata/properties" ma:root="true" ma:fieldsID="f9efaff14805424ebc9143905087491f" ns2:_="" ns3:_="" ns4:_="">
    <xsd:import namespace="03f1713f-582e-4a45-837a-8bb6c79dabf8"/>
    <xsd:import namespace="24363ef6-1470-4407-a5c8-82b29b5c30f3"/>
    <xsd:import namespace="74ea459b-7bbf-43af-834e-d16fbea12f7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EventHashCode" minOccurs="0"/>
                <xsd:element ref="ns2:MediaServiceGenerationTime" minOccurs="0"/>
                <xsd:element ref="ns2:MediaServiceLocation" minOccurs="0"/>
                <xsd:element ref="ns3:SharedWithUsers" minOccurs="0"/>
                <xsd:element ref="ns3:SharedWithDetails" minOccurs="0"/>
                <xsd:element ref="ns2:_Flow_SignoffStatus"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f1713f-582e-4a45-837a-8bb6c79dab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d29a467-ccb3-40ae-b171-e388b769af89"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363ef6-1470-4407-a5c8-82b29b5c30f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4ea459b-7bbf-43af-834e-d16fbea12f70"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126e6c97-13bb-4de0-a54c-eb08b3afa337}" ma:internalName="TaxCatchAll" ma:showField="CatchAllData" ma:web="24363ef6-1470-4407-a5c8-82b29b5c30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06DC9A-A183-449F-B49E-030C60745432}">
  <ds:schemaRefs>
    <ds:schemaRef ds:uri="03f1713f-582e-4a45-837a-8bb6c79dabf8"/>
    <ds:schemaRef ds:uri="24363ef6-1470-4407-a5c8-82b29b5c30f3"/>
    <ds:schemaRef ds:uri="74ea459b-7bbf-43af-834e-d16fbea12f7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B02ECB5-F6F2-49AB-AA26-4288474EA194}">
  <ds:schemaRefs>
    <ds:schemaRef ds:uri="http://schemas.microsoft.com/sharepoint/v3/contenttype/forms"/>
  </ds:schemaRefs>
</ds:datastoreItem>
</file>

<file path=customXml/itemProps3.xml><?xml version="1.0" encoding="utf-8"?>
<ds:datastoreItem xmlns:ds="http://schemas.openxmlformats.org/officeDocument/2006/customXml" ds:itemID="{D51291B5-4DA2-4945-9325-AE3E9579C640}">
  <ds:schemaRefs>
    <ds:schemaRef ds:uri="03f1713f-582e-4a45-837a-8bb6c79dabf8"/>
    <ds:schemaRef ds:uri="24363ef6-1470-4407-a5c8-82b29b5c30f3"/>
    <ds:schemaRef ds:uri="74ea459b-7bbf-43af-834e-d16fbea12f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51d9dc18-15ea-424b-b24d-55ab4d4e7519}" enabled="1" method="Privileged" siteId="{d5fe813e-0caa-432a-b2ac-d555aa91bd1c}" contentBits="0" removed="0"/>
</clbl:labelList>
</file>

<file path=docProps/app.xml><?xml version="1.0" encoding="utf-8"?>
<Properties xmlns="http://schemas.openxmlformats.org/officeDocument/2006/extended-properties" xmlns:vt="http://schemas.openxmlformats.org/officeDocument/2006/docPropsVTypes">
  <Template/>
  <TotalTime>0</TotalTime>
  <Words>3492</Words>
  <Application>Microsoft Office PowerPoint</Application>
  <PresentationFormat>On-screen Show (4:3)</PresentationFormat>
  <Paragraphs>213</Paragraphs>
  <Slides>23</Slides>
  <Notes>18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Courier New</vt:lpstr>
      <vt:lpstr>Wingdings</vt:lpstr>
      <vt:lpstr>Too Much to Lose</vt:lpstr>
      <vt:lpstr>*Ready-to-use presentation</vt:lpstr>
      <vt:lpstr>*Presentation guide</vt:lpstr>
      <vt:lpstr>Table of Contents</vt:lpstr>
      <vt:lpstr>Too much to lose overview www.toomuchtolose.org </vt:lpstr>
      <vt:lpstr>About Too Much to lose</vt:lpstr>
      <vt:lpstr>Why is Risky drug use important to address? </vt:lpstr>
      <vt:lpstr>Prescription drug misuse</vt:lpstr>
      <vt:lpstr>know the difference:  Marijuana, cbd, And hemp 2</vt:lpstr>
      <vt:lpstr>WHAT is the DoD Drug policy? 3,4</vt:lpstr>
      <vt:lpstr>Too much to lose Meets service members where they are</vt:lpstr>
      <vt:lpstr>Campaign Resources</vt:lpstr>
      <vt:lpstr>Campaign Website sections</vt:lpstr>
      <vt:lpstr>Trending Topics</vt:lpstr>
      <vt:lpstr>Using Too Much to lose as a professional (1/3)</vt:lpstr>
      <vt:lpstr>Using Too Much to lose as a professional (2/3)</vt:lpstr>
      <vt:lpstr>Using Too Much to lose as a professional (3/3)</vt:lpstr>
      <vt:lpstr>Resources for service members</vt:lpstr>
      <vt:lpstr>Resources for service members (continued)</vt:lpstr>
      <vt:lpstr>Downloadable resources</vt:lpstr>
      <vt:lpstr>Local Information</vt:lpstr>
      <vt:lpstr>Contact The Too Much to Lose Team</vt:lpstr>
      <vt:lpstr>References</vt:lpstr>
      <vt:lpstr>Closing slide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 Much to Lose Ready-to-Use Deck for Professionals</dc:title>
  <dc:subject>The ready-to-use deck provides evergreen campaign content for professionals to utilize when presenting locally. It includes space for personalization with local updates and information.</dc:subject>
  <dc:creator>Too Much to Lose</dc:creator>
  <cp:keywords>Too Much to Lose; DoD prescription drug misuse and illicit and prohibited drug use campaign; substance use professionals; Service members; marijuana; CBD; prescription drugs; opioids; safe drug disposal; prescription drug misuse</cp:keywords>
  <dc:description/>
  <cp:lastModifiedBy>Puzan, Barbara [USA]</cp:lastModifiedBy>
  <cp:revision>3</cp:revision>
  <dcterms:created xsi:type="dcterms:W3CDTF">2020-05-13T18:09:42Z</dcterms:created>
  <dcterms:modified xsi:type="dcterms:W3CDTF">2023-10-16T17:42:17Z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0x0101002CAD4E17B12DDB48A4C93C264653CF26</vt:lpwstr>
  </property>
  <property fmtid="{D5CDD505-2E9C-101B-9397-08002B2CF9AE}" pid="3" name="MediaServiceImageTags">
    <vt:lpwstr/>
  </property>
</Properties>
</file>